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4bfc96cc3194f4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ad582e7211f4ad7"/>
  </p:sldMasterIdLst>
  <p:sldIdLst>
    <p:sldId xmlns:r="http://schemas.openxmlformats.org/officeDocument/2006/relationships" id="256" r:id="R13f15301f11d4ddb"/>
    <p:sldId xmlns:r="http://schemas.openxmlformats.org/officeDocument/2006/relationships" id="257" r:id="R869784233c1a4dd0"/>
    <p:sldId xmlns:r="http://schemas.openxmlformats.org/officeDocument/2006/relationships" id="258" r:id="R6d7a9d7168454d7b"/>
    <p:sldId xmlns:r="http://schemas.openxmlformats.org/officeDocument/2006/relationships" id="259" r:id="R78e4e1f7bde049e9"/>
    <p:sldId xmlns:r="http://schemas.openxmlformats.org/officeDocument/2006/relationships" id="260" r:id="R4304eb11d4924f86"/>
    <p:sldId xmlns:r="http://schemas.openxmlformats.org/officeDocument/2006/relationships" id="261" r:id="R2ed707bf07b1497e"/>
    <p:sldId xmlns:r="http://schemas.openxmlformats.org/officeDocument/2006/relationships" id="262" r:id="R10542803a5ba4ef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ad582e7211f4ad7" /><Relationship Type="http://schemas.openxmlformats.org/officeDocument/2006/relationships/slide" Target="/ppt/slides/slide1.xml" Id="R13f15301f11d4ddb" /><Relationship Type="http://schemas.openxmlformats.org/officeDocument/2006/relationships/slide" Target="/ppt/slides/slide2.xml" Id="R869784233c1a4dd0" /><Relationship Type="http://schemas.openxmlformats.org/officeDocument/2006/relationships/slide" Target="/ppt/slides/slide3.xml" Id="R6d7a9d7168454d7b" /><Relationship Type="http://schemas.openxmlformats.org/officeDocument/2006/relationships/slide" Target="/ppt/slides/slide4.xml" Id="R78e4e1f7bde049e9" /><Relationship Type="http://schemas.openxmlformats.org/officeDocument/2006/relationships/slide" Target="/ppt/slides/slide5.xml" Id="R4304eb11d4924f86" /><Relationship Type="http://schemas.openxmlformats.org/officeDocument/2006/relationships/slide" Target="/ppt/slides/slide6.xml" Id="R2ed707bf07b1497e" /><Relationship Type="http://schemas.openxmlformats.org/officeDocument/2006/relationships/slide" Target="/ppt/slides/slide7.xml" Id="R10542803a5ba4ef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3a3e5ee2cec46e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38f445b03d43ea" /><Relationship Type="http://schemas.openxmlformats.org/officeDocument/2006/relationships/theme" Target="/ppt/slideMasters/theme/theme1.xml" Id="Rbfa84bee04d0422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a38f445b03d43e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69521beede420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5a197c319b46d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9954f1738845b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1884c9d3d441f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955ca16e7b446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2c379f81294d4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664b479bed474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BOSTIL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BOSTIL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BOSTIL AS ble etablert [år] og holder til i Klepp Stasjon.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BOSTIL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BOSTIL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BOSTIL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6 281 068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−101 949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−110 676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968 873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1 871 433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BOSTIL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ERICSSON MAI KARI SØMME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ERICSSON ULF PETER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BOSTIL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Orstadvegen 200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4353 Klepp Stasjon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40 64 34 44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992 163 321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BOSTIL AS</a:t>
            </a:r>
          </a:p>
        </p:txBody>
      </p:sp>
    </p:spTree>
  </p:cSld>
  <p:clrMapOvr>
    <a:masterClrMapping xmlns:a="http://schemas.openxmlformats.org/drawingml/2006/main"/>
  </p:clrMapOvr>
</p:sld>
</file>