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eb724bb08240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5f8b95092f4b02"/>
  </p:sldMasterIdLst>
  <p:sldIdLst>
    <p:sldId xmlns:r="http://schemas.openxmlformats.org/officeDocument/2006/relationships" id="256" r:id="R8048e2a68b654241"/>
    <p:sldId xmlns:r="http://schemas.openxmlformats.org/officeDocument/2006/relationships" id="257" r:id="R11bc3fc0a3e048f1"/>
    <p:sldId xmlns:r="http://schemas.openxmlformats.org/officeDocument/2006/relationships" id="258" r:id="R3361b73ab6f84168"/>
    <p:sldId xmlns:r="http://schemas.openxmlformats.org/officeDocument/2006/relationships" id="259" r:id="Rc6cb464d49694ca8"/>
    <p:sldId xmlns:r="http://schemas.openxmlformats.org/officeDocument/2006/relationships" id="260" r:id="Rb1a1d89523cd4299"/>
    <p:sldId xmlns:r="http://schemas.openxmlformats.org/officeDocument/2006/relationships" id="261" r:id="R59b1880399e140a8"/>
    <p:sldId xmlns:r="http://schemas.openxmlformats.org/officeDocument/2006/relationships" id="262" r:id="R4e488835548e45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f8b95092f4b02" /><Relationship Type="http://schemas.openxmlformats.org/officeDocument/2006/relationships/slide" Target="/ppt/slides/slide1.xml" Id="R8048e2a68b654241" /><Relationship Type="http://schemas.openxmlformats.org/officeDocument/2006/relationships/slide" Target="/ppt/slides/slide2.xml" Id="R11bc3fc0a3e048f1" /><Relationship Type="http://schemas.openxmlformats.org/officeDocument/2006/relationships/slide" Target="/ppt/slides/slide3.xml" Id="R3361b73ab6f84168" /><Relationship Type="http://schemas.openxmlformats.org/officeDocument/2006/relationships/slide" Target="/ppt/slides/slide4.xml" Id="Rc6cb464d49694ca8" /><Relationship Type="http://schemas.openxmlformats.org/officeDocument/2006/relationships/slide" Target="/ppt/slides/slide5.xml" Id="Rb1a1d89523cd4299" /><Relationship Type="http://schemas.openxmlformats.org/officeDocument/2006/relationships/slide" Target="/ppt/slides/slide6.xml" Id="R59b1880399e140a8" /><Relationship Type="http://schemas.openxmlformats.org/officeDocument/2006/relationships/slide" Target="/ppt/slides/slide7.xml" Id="R4e488835548e45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6cf35e1bb4d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38742b2b04d02" /><Relationship Type="http://schemas.openxmlformats.org/officeDocument/2006/relationships/theme" Target="/ppt/slideMasters/theme/theme1.xml" Id="R86e437e5127f40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938742b2b04d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c2d220ca14e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6b109137347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e90a2fe8047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ba53c73614b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0a5ad4b034e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fa7eebfe24f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c498fb71c4d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ATLETO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ATLETO HOLDING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1 962 851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5 508 057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10 905 526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TORSTENSEN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Sokndalsveien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4372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49 39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992 149 191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