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1b175e6a60d41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3d152f7d464260"/>
  </p:sldMasterIdLst>
  <p:sldIdLst>
    <p:sldId xmlns:r="http://schemas.openxmlformats.org/officeDocument/2006/relationships" id="256" r:id="R1b88fbb74cc34db2"/>
    <p:sldId xmlns:r="http://schemas.openxmlformats.org/officeDocument/2006/relationships" id="257" r:id="R986688927e07438e"/>
    <p:sldId xmlns:r="http://schemas.openxmlformats.org/officeDocument/2006/relationships" id="258" r:id="R19db4e5f43e44692"/>
    <p:sldId xmlns:r="http://schemas.openxmlformats.org/officeDocument/2006/relationships" id="259" r:id="R1e20e0bfcd2d419a"/>
    <p:sldId xmlns:r="http://schemas.openxmlformats.org/officeDocument/2006/relationships" id="260" r:id="R225003a7096b4efc"/>
    <p:sldId xmlns:r="http://schemas.openxmlformats.org/officeDocument/2006/relationships" id="261" r:id="Rd3b6dcceeddd43e0"/>
    <p:sldId xmlns:r="http://schemas.openxmlformats.org/officeDocument/2006/relationships" id="262" r:id="Rbd4484b244ff4f8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3d152f7d464260" /><Relationship Type="http://schemas.openxmlformats.org/officeDocument/2006/relationships/slide" Target="/ppt/slides/slide1.xml" Id="R1b88fbb74cc34db2" /><Relationship Type="http://schemas.openxmlformats.org/officeDocument/2006/relationships/slide" Target="/ppt/slides/slide2.xml" Id="R986688927e07438e" /><Relationship Type="http://schemas.openxmlformats.org/officeDocument/2006/relationships/slide" Target="/ppt/slides/slide3.xml" Id="R19db4e5f43e44692" /><Relationship Type="http://schemas.openxmlformats.org/officeDocument/2006/relationships/slide" Target="/ppt/slides/slide4.xml" Id="R1e20e0bfcd2d419a" /><Relationship Type="http://schemas.openxmlformats.org/officeDocument/2006/relationships/slide" Target="/ppt/slides/slide5.xml" Id="R225003a7096b4efc" /><Relationship Type="http://schemas.openxmlformats.org/officeDocument/2006/relationships/slide" Target="/ppt/slides/slide6.xml" Id="Rd3b6dcceeddd43e0" /><Relationship Type="http://schemas.openxmlformats.org/officeDocument/2006/relationships/slide" Target="/ppt/slides/slide7.xml" Id="Rbd4484b244ff4f8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a27505b4b8463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bcdd4cc66147cd" /><Relationship Type="http://schemas.openxmlformats.org/officeDocument/2006/relationships/theme" Target="/ppt/slideMasters/theme/theme1.xml" Id="R23ab010992aa41b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bcdd4cc66147c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b45e0672bf44c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74fc22e58f40a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f6aa691eae4f6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6b7b7832ef43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36e726cd88400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0486d8b9884d3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412cee0287467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KOLVIK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KOLVIK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KOLVIK INVEST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KOLVIK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KOLVIK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KOLVIK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−54 198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1 769 864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24 611 363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24 790 195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KOLVIK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RANUM KENT TH HÅGENSTAD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KOLVIK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Tidemands gate 39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7030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kent-tr@online.no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992 145 285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KOLVIK INVEST AS</a:t>
            </a:r>
          </a:p>
        </p:txBody>
      </p:sp>
    </p:spTree>
  </p:cSld>
  <p:clrMapOvr>
    <a:masterClrMapping xmlns:a="http://schemas.openxmlformats.org/drawingml/2006/main"/>
  </p:clrMapOvr>
</p:sld>
</file>