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3785083e7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ebd8922a54976"/>
  </p:sldMasterIdLst>
  <p:sldIdLst>
    <p:sldId xmlns:r="http://schemas.openxmlformats.org/officeDocument/2006/relationships" id="256" r:id="R04cd52c9574144d1"/>
    <p:sldId xmlns:r="http://schemas.openxmlformats.org/officeDocument/2006/relationships" id="257" r:id="R5cb508872bef4c13"/>
    <p:sldId xmlns:r="http://schemas.openxmlformats.org/officeDocument/2006/relationships" id="258" r:id="R40b802d179c64237"/>
    <p:sldId xmlns:r="http://schemas.openxmlformats.org/officeDocument/2006/relationships" id="259" r:id="Red50afe5af424281"/>
    <p:sldId xmlns:r="http://schemas.openxmlformats.org/officeDocument/2006/relationships" id="260" r:id="Rcab842b396bd43e2"/>
    <p:sldId xmlns:r="http://schemas.openxmlformats.org/officeDocument/2006/relationships" id="261" r:id="R14de41d214914e79"/>
    <p:sldId xmlns:r="http://schemas.openxmlformats.org/officeDocument/2006/relationships" id="262" r:id="R279917af03c5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ebd8922a54976" /><Relationship Type="http://schemas.openxmlformats.org/officeDocument/2006/relationships/slide" Target="/ppt/slides/slide1.xml" Id="R04cd52c9574144d1" /><Relationship Type="http://schemas.openxmlformats.org/officeDocument/2006/relationships/slide" Target="/ppt/slides/slide2.xml" Id="R5cb508872bef4c13" /><Relationship Type="http://schemas.openxmlformats.org/officeDocument/2006/relationships/slide" Target="/ppt/slides/slide3.xml" Id="R40b802d179c64237" /><Relationship Type="http://schemas.openxmlformats.org/officeDocument/2006/relationships/slide" Target="/ppt/slides/slide4.xml" Id="Red50afe5af424281" /><Relationship Type="http://schemas.openxmlformats.org/officeDocument/2006/relationships/slide" Target="/ppt/slides/slide5.xml" Id="Rcab842b396bd43e2" /><Relationship Type="http://schemas.openxmlformats.org/officeDocument/2006/relationships/slide" Target="/ppt/slides/slide6.xml" Id="R14de41d214914e79" /><Relationship Type="http://schemas.openxmlformats.org/officeDocument/2006/relationships/slide" Target="/ppt/slides/slide7.xml" Id="R279917af03c5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3872059be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2e01201a64025" /><Relationship Type="http://schemas.openxmlformats.org/officeDocument/2006/relationships/theme" Target="/ppt/slideMasters/theme/theme1.xml" Id="Rac192d594939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2e01201a640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489112ba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22fd50d3e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2cb2ea965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b51277ae3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ea90c589e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e8a388547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1945fe2141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