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b8c4e57d3d4f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10803b62e54fb6"/>
  </p:sldMasterIdLst>
  <p:sldIdLst>
    <p:sldId xmlns:r="http://schemas.openxmlformats.org/officeDocument/2006/relationships" id="256" r:id="Rbe8710f3a5a24b59"/>
    <p:sldId xmlns:r="http://schemas.openxmlformats.org/officeDocument/2006/relationships" id="257" r:id="R7db2f1c394ec42ac"/>
    <p:sldId xmlns:r="http://schemas.openxmlformats.org/officeDocument/2006/relationships" id="258" r:id="R99067a84cfe443ed"/>
    <p:sldId xmlns:r="http://schemas.openxmlformats.org/officeDocument/2006/relationships" id="259" r:id="R92374591b2664163"/>
    <p:sldId xmlns:r="http://schemas.openxmlformats.org/officeDocument/2006/relationships" id="260" r:id="Rdc07eaf5e894432c"/>
    <p:sldId xmlns:r="http://schemas.openxmlformats.org/officeDocument/2006/relationships" id="261" r:id="R704e00eefec34908"/>
    <p:sldId xmlns:r="http://schemas.openxmlformats.org/officeDocument/2006/relationships" id="262" r:id="R4d6b6e0b614a4c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10803b62e54fb6" /><Relationship Type="http://schemas.openxmlformats.org/officeDocument/2006/relationships/slide" Target="/ppt/slides/slide1.xml" Id="Rbe8710f3a5a24b59" /><Relationship Type="http://schemas.openxmlformats.org/officeDocument/2006/relationships/slide" Target="/ppt/slides/slide2.xml" Id="R7db2f1c394ec42ac" /><Relationship Type="http://schemas.openxmlformats.org/officeDocument/2006/relationships/slide" Target="/ppt/slides/slide3.xml" Id="R99067a84cfe443ed" /><Relationship Type="http://schemas.openxmlformats.org/officeDocument/2006/relationships/slide" Target="/ppt/slides/slide4.xml" Id="R92374591b2664163" /><Relationship Type="http://schemas.openxmlformats.org/officeDocument/2006/relationships/slide" Target="/ppt/slides/slide5.xml" Id="Rdc07eaf5e894432c" /><Relationship Type="http://schemas.openxmlformats.org/officeDocument/2006/relationships/slide" Target="/ppt/slides/slide6.xml" Id="R704e00eefec34908" /><Relationship Type="http://schemas.openxmlformats.org/officeDocument/2006/relationships/slide" Target="/ppt/slides/slide7.xml" Id="R4d6b6e0b614a4c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e20527f4d545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700204a6941e5" /><Relationship Type="http://schemas.openxmlformats.org/officeDocument/2006/relationships/theme" Target="/ppt/slideMasters/theme/theme1.xml" Id="R303ab78d499942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6700204a6941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3f9ea15a94c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a25d9c28343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2c224d49042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923a0414047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4d88beef44e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8301601824c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9a6574a7d47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ELTOMA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ELTOMA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ELTOMA AS ble etablert [år] og holder til i Bø I Telemark.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ELTOMA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ELTOMA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ELTOMA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185 442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2 026 048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2 177 289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ELTOMA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ALMANKÅS MARI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ALMANKÅS TORSTEIN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LAUVRAK ELISABETH IREN 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ELTOMA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Stasjonsvegen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3800 Bø I Telemark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992 125 705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ELTOMA AS</a:t>
            </a:r>
          </a:p>
        </p:txBody>
      </p:sp>
    </p:spTree>
  </p:cSld>
  <p:clrMapOvr>
    <a:masterClrMapping xmlns:a="http://schemas.openxmlformats.org/drawingml/2006/main"/>
  </p:clrMapOvr>
</p:sld>
</file>