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2d7344c72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10eea00874ff6"/>
  </p:sldMasterIdLst>
  <p:sldIdLst>
    <p:sldId xmlns:r="http://schemas.openxmlformats.org/officeDocument/2006/relationships" id="256" r:id="R2a9b1841114c412d"/>
    <p:sldId xmlns:r="http://schemas.openxmlformats.org/officeDocument/2006/relationships" id="257" r:id="Rc01693dda7754961"/>
    <p:sldId xmlns:r="http://schemas.openxmlformats.org/officeDocument/2006/relationships" id="258" r:id="Rcaae7eb430334b18"/>
    <p:sldId xmlns:r="http://schemas.openxmlformats.org/officeDocument/2006/relationships" id="259" r:id="R46126b81340d477d"/>
    <p:sldId xmlns:r="http://schemas.openxmlformats.org/officeDocument/2006/relationships" id="260" r:id="R227eb66d25214790"/>
    <p:sldId xmlns:r="http://schemas.openxmlformats.org/officeDocument/2006/relationships" id="261" r:id="R10f604fd25744f03"/>
    <p:sldId xmlns:r="http://schemas.openxmlformats.org/officeDocument/2006/relationships" id="262" r:id="R8e35a735c9c045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10eea00874ff6" /><Relationship Type="http://schemas.openxmlformats.org/officeDocument/2006/relationships/slide" Target="/ppt/slides/slide1.xml" Id="R2a9b1841114c412d" /><Relationship Type="http://schemas.openxmlformats.org/officeDocument/2006/relationships/slide" Target="/ppt/slides/slide2.xml" Id="Rc01693dda7754961" /><Relationship Type="http://schemas.openxmlformats.org/officeDocument/2006/relationships/slide" Target="/ppt/slides/slide3.xml" Id="Rcaae7eb430334b18" /><Relationship Type="http://schemas.openxmlformats.org/officeDocument/2006/relationships/slide" Target="/ppt/slides/slide4.xml" Id="R46126b81340d477d" /><Relationship Type="http://schemas.openxmlformats.org/officeDocument/2006/relationships/slide" Target="/ppt/slides/slide5.xml" Id="R227eb66d25214790" /><Relationship Type="http://schemas.openxmlformats.org/officeDocument/2006/relationships/slide" Target="/ppt/slides/slide6.xml" Id="R10f604fd25744f03" /><Relationship Type="http://schemas.openxmlformats.org/officeDocument/2006/relationships/slide" Target="/ppt/slides/slide7.xml" Id="R8e35a735c9c045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7aa402513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d50eb66c472f" /><Relationship Type="http://schemas.openxmlformats.org/officeDocument/2006/relationships/theme" Target="/ppt/slideMasters/theme/theme1.xml" Id="R7916d71a01f5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fd50eb66c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817075ed45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43b78afaf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8a46c649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8984fdb845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576925aa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1236f58f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b50dbf91e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SKO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SKO NORD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46 335 873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18 042 798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33 458 688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OLE HAMRE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99 16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bjorn.ole.hamre@eurosko.no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SKO NORD AS</a:t>
            </a:r>
          </a:p>
        </p:txBody>
      </p:sp>
    </p:spTree>
  </p:cSld>
  <p:clrMapOvr>
    <a:masterClrMapping xmlns:a="http://schemas.openxmlformats.org/drawingml/2006/main"/>
  </p:clrMapOvr>
</p:sld>
</file>