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2cc3e1ef6a47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dd4d8f82b746b7"/>
  </p:sldMasterIdLst>
  <p:sldIdLst>
    <p:sldId xmlns:r="http://schemas.openxmlformats.org/officeDocument/2006/relationships" id="256" r:id="R7a0e0ee8625c4db1"/>
    <p:sldId xmlns:r="http://schemas.openxmlformats.org/officeDocument/2006/relationships" id="257" r:id="R7c942b9cbb314502"/>
    <p:sldId xmlns:r="http://schemas.openxmlformats.org/officeDocument/2006/relationships" id="258" r:id="R845290f5c8024a7d"/>
    <p:sldId xmlns:r="http://schemas.openxmlformats.org/officeDocument/2006/relationships" id="259" r:id="Rb714aaf32f9e4b5d"/>
    <p:sldId xmlns:r="http://schemas.openxmlformats.org/officeDocument/2006/relationships" id="260" r:id="R34c53968f64349c7"/>
    <p:sldId xmlns:r="http://schemas.openxmlformats.org/officeDocument/2006/relationships" id="261" r:id="R02fa2526afe14edf"/>
    <p:sldId xmlns:r="http://schemas.openxmlformats.org/officeDocument/2006/relationships" id="262" r:id="R909f4e5252094c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d4d8f82b746b7" /><Relationship Type="http://schemas.openxmlformats.org/officeDocument/2006/relationships/slide" Target="/ppt/slides/slide1.xml" Id="R7a0e0ee8625c4db1" /><Relationship Type="http://schemas.openxmlformats.org/officeDocument/2006/relationships/slide" Target="/ppt/slides/slide2.xml" Id="R7c942b9cbb314502" /><Relationship Type="http://schemas.openxmlformats.org/officeDocument/2006/relationships/slide" Target="/ppt/slides/slide3.xml" Id="R845290f5c8024a7d" /><Relationship Type="http://schemas.openxmlformats.org/officeDocument/2006/relationships/slide" Target="/ppt/slides/slide4.xml" Id="Rb714aaf32f9e4b5d" /><Relationship Type="http://schemas.openxmlformats.org/officeDocument/2006/relationships/slide" Target="/ppt/slides/slide5.xml" Id="R34c53968f64349c7" /><Relationship Type="http://schemas.openxmlformats.org/officeDocument/2006/relationships/slide" Target="/ppt/slides/slide6.xml" Id="R02fa2526afe14edf" /><Relationship Type="http://schemas.openxmlformats.org/officeDocument/2006/relationships/slide" Target="/ppt/slides/slide7.xml" Id="R909f4e5252094c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540104beb349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46f7cc3404d64" /><Relationship Type="http://schemas.openxmlformats.org/officeDocument/2006/relationships/theme" Target="/ppt/slideMasters/theme/theme1.xml" Id="R57d77ed26b1c44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c46f7cc3404d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6b47bf9c942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b2ba2b67240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0b253bfb84a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041fe9c654f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37f94fc164b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389900bb743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fa42c79554a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B. MORK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B. MORK AS ble etablert [år] og holder til i Oppland.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3 150 948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758 077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575 353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2 229 876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3 219 717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 OLE BERNHOF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Opplandsveien 414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7745 Oppland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28 92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992 115 653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B. MORK AS</a:t>
            </a:r>
          </a:p>
        </p:txBody>
      </p:sp>
    </p:spTree>
  </p:cSld>
  <p:clrMapOvr>
    <a:masterClrMapping xmlns:a="http://schemas.openxmlformats.org/drawingml/2006/main"/>
  </p:clrMapOvr>
</p:sld>
</file>