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258f5e337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3d3ca4a00a47a5"/>
  </p:sldMasterIdLst>
  <p:sldIdLst>
    <p:sldId xmlns:r="http://schemas.openxmlformats.org/officeDocument/2006/relationships" id="256" r:id="R0f5f15165bd645b5"/>
    <p:sldId xmlns:r="http://schemas.openxmlformats.org/officeDocument/2006/relationships" id="257" r:id="R801acb0de76c43c1"/>
    <p:sldId xmlns:r="http://schemas.openxmlformats.org/officeDocument/2006/relationships" id="258" r:id="R4432af133d1a43ee"/>
    <p:sldId xmlns:r="http://schemas.openxmlformats.org/officeDocument/2006/relationships" id="259" r:id="R05065e0345df4572"/>
    <p:sldId xmlns:r="http://schemas.openxmlformats.org/officeDocument/2006/relationships" id="260" r:id="R05acb38e251d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d3ca4a00a47a5" /><Relationship Type="http://schemas.openxmlformats.org/officeDocument/2006/relationships/slide" Target="/ppt/slides/slide1.xml" Id="R0f5f15165bd645b5" /><Relationship Type="http://schemas.openxmlformats.org/officeDocument/2006/relationships/slide" Target="/ppt/slides/slide2.xml" Id="R801acb0de76c43c1" /><Relationship Type="http://schemas.openxmlformats.org/officeDocument/2006/relationships/slide" Target="/ppt/slides/slide3.xml" Id="R4432af133d1a43ee" /><Relationship Type="http://schemas.openxmlformats.org/officeDocument/2006/relationships/slide" Target="/ppt/slides/slide4.xml" Id="R05065e0345df4572" /><Relationship Type="http://schemas.openxmlformats.org/officeDocument/2006/relationships/slide" Target="/ppt/slides/slide5.xml" Id="R05acb38e251d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2e2c0ea9a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3276958054432" /><Relationship Type="http://schemas.openxmlformats.org/officeDocument/2006/relationships/theme" Target="/ppt/slideMasters/theme/theme1.xml" Id="Rfadb667fd6e9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327695805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d1e13c32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999bcaeb8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0ca270a4c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c63917e6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430b605e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KOMMUNALE PENSJONSKASSE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11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pensjonskassen@molde.kommune.no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