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f8e483e554c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2588801cc49cf"/>
  </p:sldMasterIdLst>
  <p:sldIdLst>
    <p:sldId xmlns:r="http://schemas.openxmlformats.org/officeDocument/2006/relationships" id="256" r:id="R4aed867cae2a4d33"/>
    <p:sldId xmlns:r="http://schemas.openxmlformats.org/officeDocument/2006/relationships" id="257" r:id="R5027fd3feea04d0e"/>
    <p:sldId xmlns:r="http://schemas.openxmlformats.org/officeDocument/2006/relationships" id="258" r:id="R1f2746aefda341fe"/>
    <p:sldId xmlns:r="http://schemas.openxmlformats.org/officeDocument/2006/relationships" id="259" r:id="R956cd1347572424a"/>
    <p:sldId xmlns:r="http://schemas.openxmlformats.org/officeDocument/2006/relationships" id="260" r:id="R62d17275d62546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2588801cc49cf" /><Relationship Type="http://schemas.openxmlformats.org/officeDocument/2006/relationships/slide" Target="/ppt/slides/slide1.xml" Id="R4aed867cae2a4d33" /><Relationship Type="http://schemas.openxmlformats.org/officeDocument/2006/relationships/slide" Target="/ppt/slides/slide2.xml" Id="R5027fd3feea04d0e" /><Relationship Type="http://schemas.openxmlformats.org/officeDocument/2006/relationships/slide" Target="/ppt/slides/slide3.xml" Id="R1f2746aefda341fe" /><Relationship Type="http://schemas.openxmlformats.org/officeDocument/2006/relationships/slide" Target="/ppt/slides/slide4.xml" Id="R956cd1347572424a" /><Relationship Type="http://schemas.openxmlformats.org/officeDocument/2006/relationships/slide" Target="/ppt/slides/slide5.xml" Id="R62d17275d62546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272b21b1649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bccd562534851" /><Relationship Type="http://schemas.openxmlformats.org/officeDocument/2006/relationships/theme" Target="/ppt/slideMasters/theme/theme1.xml" Id="Rd3557fdcf5184b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8bccd56253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3a7b2e6164f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64310de554c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8664c9d9a40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8ef69a12a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be21fef304d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CLIPPER SHIPHOLDING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CLIPPER SHIPHOLDING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992 114 606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CLIPPER SHIPHOLDING AS</a:t>
            </a:r>
          </a:p>
        </p:txBody>
      </p:sp>
    </p:spTree>
  </p:cSld>
  <p:clrMapOvr>
    <a:masterClrMapping xmlns:a="http://schemas.openxmlformats.org/drawingml/2006/main"/>
  </p:clrMapOvr>
</p:sld>
</file>