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304b7ddf8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d7f788b274eaa"/>
  </p:sldMasterIdLst>
  <p:sldIdLst>
    <p:sldId xmlns:r="http://schemas.openxmlformats.org/officeDocument/2006/relationships" id="256" r:id="R5a87a38d7f794dcf"/>
    <p:sldId xmlns:r="http://schemas.openxmlformats.org/officeDocument/2006/relationships" id="257" r:id="R0f906c7ec8024429"/>
    <p:sldId xmlns:r="http://schemas.openxmlformats.org/officeDocument/2006/relationships" id="258" r:id="R0ac0142177d14473"/>
    <p:sldId xmlns:r="http://schemas.openxmlformats.org/officeDocument/2006/relationships" id="259" r:id="R25b1a226290b46ed"/>
    <p:sldId xmlns:r="http://schemas.openxmlformats.org/officeDocument/2006/relationships" id="260" r:id="R9be97a94dfeb44fc"/>
    <p:sldId xmlns:r="http://schemas.openxmlformats.org/officeDocument/2006/relationships" id="261" r:id="R41357da91bf449a8"/>
    <p:sldId xmlns:r="http://schemas.openxmlformats.org/officeDocument/2006/relationships" id="262" r:id="Rf4a974520074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d7f788b274eaa" /><Relationship Type="http://schemas.openxmlformats.org/officeDocument/2006/relationships/slide" Target="/ppt/slides/slide1.xml" Id="R5a87a38d7f794dcf" /><Relationship Type="http://schemas.openxmlformats.org/officeDocument/2006/relationships/slide" Target="/ppt/slides/slide2.xml" Id="R0f906c7ec8024429" /><Relationship Type="http://schemas.openxmlformats.org/officeDocument/2006/relationships/slide" Target="/ppt/slides/slide3.xml" Id="R0ac0142177d14473" /><Relationship Type="http://schemas.openxmlformats.org/officeDocument/2006/relationships/slide" Target="/ppt/slides/slide4.xml" Id="R25b1a226290b46ed" /><Relationship Type="http://schemas.openxmlformats.org/officeDocument/2006/relationships/slide" Target="/ppt/slides/slide5.xml" Id="R9be97a94dfeb44fc" /><Relationship Type="http://schemas.openxmlformats.org/officeDocument/2006/relationships/slide" Target="/ppt/slides/slide6.xml" Id="R41357da91bf449a8" /><Relationship Type="http://schemas.openxmlformats.org/officeDocument/2006/relationships/slide" Target="/ppt/slides/slide7.xml" Id="Rf4a974520074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8125ea4f2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7d9936054556" /><Relationship Type="http://schemas.openxmlformats.org/officeDocument/2006/relationships/theme" Target="/ppt/slideMasters/theme/theme1.xml" Id="R16301676772c42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37d993605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e6a2b989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e0ec8e7b54b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7aab635e5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5f0673eb642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252c23fc46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b93b4311540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df6e86325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12 275 928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12 278 952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ARE KARSTAD LYSØ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Dalheimveien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992 113 227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LYSSEN AS</a:t>
            </a:r>
          </a:p>
        </p:txBody>
      </p:sp>
    </p:spTree>
  </p:cSld>
  <p:clrMapOvr>
    <a:masterClrMapping xmlns:a="http://schemas.openxmlformats.org/drawingml/2006/main"/>
  </p:clrMapOvr>
</p:sld>
</file>