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bff859ca73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c985d7f84747da"/>
  </p:sldMasterIdLst>
  <p:sldIdLst>
    <p:sldId xmlns:r="http://schemas.openxmlformats.org/officeDocument/2006/relationships" id="256" r:id="Re086eb1712be415f"/>
    <p:sldId xmlns:r="http://schemas.openxmlformats.org/officeDocument/2006/relationships" id="257" r:id="R39468bb9a83b43e0"/>
    <p:sldId xmlns:r="http://schemas.openxmlformats.org/officeDocument/2006/relationships" id="258" r:id="R902cd8e58016418b"/>
    <p:sldId xmlns:r="http://schemas.openxmlformats.org/officeDocument/2006/relationships" id="259" r:id="R06f8619dc6a542d5"/>
    <p:sldId xmlns:r="http://schemas.openxmlformats.org/officeDocument/2006/relationships" id="260" r:id="R771386057abd45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985d7f84747da" /><Relationship Type="http://schemas.openxmlformats.org/officeDocument/2006/relationships/slide" Target="/ppt/slides/slide1.xml" Id="Re086eb1712be415f" /><Relationship Type="http://schemas.openxmlformats.org/officeDocument/2006/relationships/slide" Target="/ppt/slides/slide2.xml" Id="R39468bb9a83b43e0" /><Relationship Type="http://schemas.openxmlformats.org/officeDocument/2006/relationships/slide" Target="/ppt/slides/slide3.xml" Id="R902cd8e58016418b" /><Relationship Type="http://schemas.openxmlformats.org/officeDocument/2006/relationships/slide" Target="/ppt/slides/slide4.xml" Id="R06f8619dc6a542d5" /><Relationship Type="http://schemas.openxmlformats.org/officeDocument/2006/relationships/slide" Target="/ppt/slides/slide5.xml" Id="R771386057abd45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82f15eafc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1d3a3e0654860" /><Relationship Type="http://schemas.openxmlformats.org/officeDocument/2006/relationships/theme" Target="/ppt/slideMasters/theme/theme1.xml" Id="R07d95a14a605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1d3a3e065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2b2dca5c842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d100c3fee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ac752cbc1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77908bf26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7cfdc5563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LI-GLASS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LI-GLASS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LI-GLASS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LI-GLASS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LI-GLASS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LI-GLASS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992 108 479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LI-GLASS HOLDING AS</a:t>
            </a:r>
          </a:p>
        </p:txBody>
      </p:sp>
    </p:spTree>
  </p:cSld>
  <p:clrMapOvr>
    <a:masterClrMapping xmlns:a="http://schemas.openxmlformats.org/drawingml/2006/main"/>
  </p:clrMapOvr>
</p:sld>
</file>