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be65e2820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a03888d9844fa"/>
  </p:sldMasterIdLst>
  <p:sldIdLst>
    <p:sldId xmlns:r="http://schemas.openxmlformats.org/officeDocument/2006/relationships" id="256" r:id="Rff63bf98082847fe"/>
    <p:sldId xmlns:r="http://schemas.openxmlformats.org/officeDocument/2006/relationships" id="257" r:id="R8c6d291a7c314610"/>
    <p:sldId xmlns:r="http://schemas.openxmlformats.org/officeDocument/2006/relationships" id="258" r:id="R2abc2d665e014a46"/>
    <p:sldId xmlns:r="http://schemas.openxmlformats.org/officeDocument/2006/relationships" id="259" r:id="R286f5d91a371443b"/>
    <p:sldId xmlns:r="http://schemas.openxmlformats.org/officeDocument/2006/relationships" id="260" r:id="R2b584c76707d4808"/>
    <p:sldId xmlns:r="http://schemas.openxmlformats.org/officeDocument/2006/relationships" id="261" r:id="R770a708257384661"/>
    <p:sldId xmlns:r="http://schemas.openxmlformats.org/officeDocument/2006/relationships" id="262" r:id="Raf53ed37ef86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a03888d9844fa" /><Relationship Type="http://schemas.openxmlformats.org/officeDocument/2006/relationships/slide" Target="/ppt/slides/slide1.xml" Id="Rff63bf98082847fe" /><Relationship Type="http://schemas.openxmlformats.org/officeDocument/2006/relationships/slide" Target="/ppt/slides/slide2.xml" Id="R8c6d291a7c314610" /><Relationship Type="http://schemas.openxmlformats.org/officeDocument/2006/relationships/slide" Target="/ppt/slides/slide3.xml" Id="R2abc2d665e014a46" /><Relationship Type="http://schemas.openxmlformats.org/officeDocument/2006/relationships/slide" Target="/ppt/slides/slide4.xml" Id="R286f5d91a371443b" /><Relationship Type="http://schemas.openxmlformats.org/officeDocument/2006/relationships/slide" Target="/ppt/slides/slide5.xml" Id="R2b584c76707d4808" /><Relationship Type="http://schemas.openxmlformats.org/officeDocument/2006/relationships/slide" Target="/ppt/slides/slide6.xml" Id="R770a708257384661" /><Relationship Type="http://schemas.openxmlformats.org/officeDocument/2006/relationships/slide" Target="/ppt/slides/slide7.xml" Id="Raf53ed37ef86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428edc7f2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e5cb0771744b3" /><Relationship Type="http://schemas.openxmlformats.org/officeDocument/2006/relationships/theme" Target="/ppt/slideMasters/theme/theme1.xml" Id="R815a268a051e4c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e5cb07717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26de1bd70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f3dc4ff294f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28040bec148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0b3a273f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64e6b634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13262b8f8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e5793e325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2 857 101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ROLF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Sørskagvegen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 AS</a:t>
            </a:r>
          </a:p>
        </p:txBody>
      </p:sp>
    </p:spTree>
  </p:cSld>
  <p:clrMapOvr>
    <a:masterClrMapping xmlns:a="http://schemas.openxmlformats.org/drawingml/2006/main"/>
  </p:clrMapOvr>
</p:sld>
</file>