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7482fbc2cc0480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d9cbb0fc9cb4472"/>
  </p:sldMasterIdLst>
  <p:sldIdLst>
    <p:sldId xmlns:r="http://schemas.openxmlformats.org/officeDocument/2006/relationships" id="256" r:id="R6df7dfa1dbb94bc9"/>
    <p:sldId xmlns:r="http://schemas.openxmlformats.org/officeDocument/2006/relationships" id="257" r:id="Rd9763cae3c224f5a"/>
    <p:sldId xmlns:r="http://schemas.openxmlformats.org/officeDocument/2006/relationships" id="258" r:id="R02c0ac9681394a10"/>
    <p:sldId xmlns:r="http://schemas.openxmlformats.org/officeDocument/2006/relationships" id="259" r:id="Rcb4b8f0972da4e6a"/>
    <p:sldId xmlns:r="http://schemas.openxmlformats.org/officeDocument/2006/relationships" id="260" r:id="R95d7c79578544204"/>
    <p:sldId xmlns:r="http://schemas.openxmlformats.org/officeDocument/2006/relationships" id="261" r:id="R0244f6a53dc548fe"/>
    <p:sldId xmlns:r="http://schemas.openxmlformats.org/officeDocument/2006/relationships" id="262" r:id="Rfa6f39ceafd5489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d9cbb0fc9cb4472" /><Relationship Type="http://schemas.openxmlformats.org/officeDocument/2006/relationships/slide" Target="/ppt/slides/slide1.xml" Id="R6df7dfa1dbb94bc9" /><Relationship Type="http://schemas.openxmlformats.org/officeDocument/2006/relationships/slide" Target="/ppt/slides/slide2.xml" Id="Rd9763cae3c224f5a" /><Relationship Type="http://schemas.openxmlformats.org/officeDocument/2006/relationships/slide" Target="/ppt/slides/slide3.xml" Id="R02c0ac9681394a10" /><Relationship Type="http://schemas.openxmlformats.org/officeDocument/2006/relationships/slide" Target="/ppt/slides/slide4.xml" Id="Rcb4b8f0972da4e6a" /><Relationship Type="http://schemas.openxmlformats.org/officeDocument/2006/relationships/slide" Target="/ppt/slides/slide5.xml" Id="R95d7c79578544204" /><Relationship Type="http://schemas.openxmlformats.org/officeDocument/2006/relationships/slide" Target="/ppt/slides/slide6.xml" Id="R0244f6a53dc548fe" /><Relationship Type="http://schemas.openxmlformats.org/officeDocument/2006/relationships/slide" Target="/ppt/slides/slide7.xml" Id="Rfa6f39ceafd5489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00f1b61a227402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1359d39a1743fb" /><Relationship Type="http://schemas.openxmlformats.org/officeDocument/2006/relationships/theme" Target="/ppt/slideMasters/theme/theme1.xml" Id="R62e7f87020d7403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91359d39a1743f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a02087bd304b0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e57e8c206c45c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48fa861507435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b69560ac3e48d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885ded3c694ad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d3b288293a4c8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9ccea26dbe440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LAUKHOLM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LAUKHOLM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LAUKHOLM INVEST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LAUKHOLM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LAUKHOLM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LAUKHOLM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−21 936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672 056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989 095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1 158 502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LAUKHOLM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LAUKHOLM SVEIN ARNE  –  33,4 %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LAUKHOLM FRODE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LAUKHOLM ROBERT  –  33,3 %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LAUKHOLM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Henry Thingstads veg 6B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7025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992 089 849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LAUKHOLM INVEST AS</a:t>
            </a:r>
          </a:p>
        </p:txBody>
      </p:sp>
    </p:spTree>
  </p:cSld>
  <p:clrMapOvr>
    <a:masterClrMapping xmlns:a="http://schemas.openxmlformats.org/drawingml/2006/main"/>
  </p:clrMapOvr>
</p:sld>
</file>