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4a949d4218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4ebcc446c44c8"/>
  </p:sldMasterIdLst>
  <p:sldIdLst>
    <p:sldId xmlns:r="http://schemas.openxmlformats.org/officeDocument/2006/relationships" id="256" r:id="Rc44c2457817a46a0"/>
    <p:sldId xmlns:r="http://schemas.openxmlformats.org/officeDocument/2006/relationships" id="257" r:id="Rdc8709eb28674f4f"/>
    <p:sldId xmlns:r="http://schemas.openxmlformats.org/officeDocument/2006/relationships" id="258" r:id="Raa6ffb4fd1194ade"/>
    <p:sldId xmlns:r="http://schemas.openxmlformats.org/officeDocument/2006/relationships" id="259" r:id="Rc350fc4a36b44c50"/>
    <p:sldId xmlns:r="http://schemas.openxmlformats.org/officeDocument/2006/relationships" id="260" r:id="R0d4f6819e99f4faa"/>
    <p:sldId xmlns:r="http://schemas.openxmlformats.org/officeDocument/2006/relationships" id="261" r:id="R240eee1abb254d78"/>
    <p:sldId xmlns:r="http://schemas.openxmlformats.org/officeDocument/2006/relationships" id="262" r:id="Rf99cef79cd87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4ebcc446c44c8" /><Relationship Type="http://schemas.openxmlformats.org/officeDocument/2006/relationships/slide" Target="/ppt/slides/slide1.xml" Id="Rc44c2457817a46a0" /><Relationship Type="http://schemas.openxmlformats.org/officeDocument/2006/relationships/slide" Target="/ppt/slides/slide2.xml" Id="Rdc8709eb28674f4f" /><Relationship Type="http://schemas.openxmlformats.org/officeDocument/2006/relationships/slide" Target="/ppt/slides/slide3.xml" Id="Raa6ffb4fd1194ade" /><Relationship Type="http://schemas.openxmlformats.org/officeDocument/2006/relationships/slide" Target="/ppt/slides/slide4.xml" Id="Rc350fc4a36b44c50" /><Relationship Type="http://schemas.openxmlformats.org/officeDocument/2006/relationships/slide" Target="/ppt/slides/slide5.xml" Id="R0d4f6819e99f4faa" /><Relationship Type="http://schemas.openxmlformats.org/officeDocument/2006/relationships/slide" Target="/ppt/slides/slide6.xml" Id="R240eee1abb254d78" /><Relationship Type="http://schemas.openxmlformats.org/officeDocument/2006/relationships/slide" Target="/ppt/slides/slide7.xml" Id="Rf99cef79cd87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ec737c7f34e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fe6855d234bd9" /><Relationship Type="http://schemas.openxmlformats.org/officeDocument/2006/relationships/theme" Target="/ppt/slideMasters/theme/theme1.xml" Id="R4c38843b8034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fe6855d234b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ceeb22dc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df9b34581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a1cef625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3b104e913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36c5283b3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c1a52fad5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1d5a39de4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LAUKHOLM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LAUKHOLM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LAUKHOLM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LAUKHOLM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LAUKHOLM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Thingstads veg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