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4a98ecff0e43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668825308b4cfd"/>
  </p:sldMasterIdLst>
  <p:sldIdLst>
    <p:sldId xmlns:r="http://schemas.openxmlformats.org/officeDocument/2006/relationships" id="256" r:id="Rb6f348b22a494a62"/>
    <p:sldId xmlns:r="http://schemas.openxmlformats.org/officeDocument/2006/relationships" id="257" r:id="R5e38cb4a12c1416a"/>
    <p:sldId xmlns:r="http://schemas.openxmlformats.org/officeDocument/2006/relationships" id="258" r:id="R5309d13e603d4aed"/>
    <p:sldId xmlns:r="http://schemas.openxmlformats.org/officeDocument/2006/relationships" id="259" r:id="R6c23dfdc69a74c53"/>
    <p:sldId xmlns:r="http://schemas.openxmlformats.org/officeDocument/2006/relationships" id="260" r:id="R97cc36eba6d74297"/>
    <p:sldId xmlns:r="http://schemas.openxmlformats.org/officeDocument/2006/relationships" id="261" r:id="Ra07fcd124c7d42a0"/>
    <p:sldId xmlns:r="http://schemas.openxmlformats.org/officeDocument/2006/relationships" id="262" r:id="R54010216cbf0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68825308b4cfd" /><Relationship Type="http://schemas.openxmlformats.org/officeDocument/2006/relationships/slide" Target="/ppt/slides/slide1.xml" Id="Rb6f348b22a494a62" /><Relationship Type="http://schemas.openxmlformats.org/officeDocument/2006/relationships/slide" Target="/ppt/slides/slide2.xml" Id="R5e38cb4a12c1416a" /><Relationship Type="http://schemas.openxmlformats.org/officeDocument/2006/relationships/slide" Target="/ppt/slides/slide3.xml" Id="R5309d13e603d4aed" /><Relationship Type="http://schemas.openxmlformats.org/officeDocument/2006/relationships/slide" Target="/ppt/slides/slide4.xml" Id="R6c23dfdc69a74c53" /><Relationship Type="http://schemas.openxmlformats.org/officeDocument/2006/relationships/slide" Target="/ppt/slides/slide5.xml" Id="R97cc36eba6d74297" /><Relationship Type="http://schemas.openxmlformats.org/officeDocument/2006/relationships/slide" Target="/ppt/slides/slide6.xml" Id="Ra07fcd124c7d42a0" /><Relationship Type="http://schemas.openxmlformats.org/officeDocument/2006/relationships/slide" Target="/ppt/slides/slide7.xml" Id="R54010216cbf0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b8edf88f04f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d13c20f9e4892" /><Relationship Type="http://schemas.openxmlformats.org/officeDocument/2006/relationships/theme" Target="/ppt/slideMasters/theme/theme1.xml" Id="R504ffbe0e9da46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d13c20f9e48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a63f6f45c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6402a8d3e40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10a7d66d246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586bade7a4c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c1e934e0440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f09ac2ec145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f2f2b43f340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