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926a34198f4f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0799884b664abb"/>
  </p:sldMasterIdLst>
  <p:sldIdLst>
    <p:sldId xmlns:r="http://schemas.openxmlformats.org/officeDocument/2006/relationships" id="256" r:id="R3c2e8c5ace464c00"/>
    <p:sldId xmlns:r="http://schemas.openxmlformats.org/officeDocument/2006/relationships" id="257" r:id="R158cb2181a304cd5"/>
    <p:sldId xmlns:r="http://schemas.openxmlformats.org/officeDocument/2006/relationships" id="258" r:id="R3c7351dc8e3f4e51"/>
    <p:sldId xmlns:r="http://schemas.openxmlformats.org/officeDocument/2006/relationships" id="259" r:id="R663d99af07244bae"/>
    <p:sldId xmlns:r="http://schemas.openxmlformats.org/officeDocument/2006/relationships" id="260" r:id="R0ca8ab49b14f4a47"/>
    <p:sldId xmlns:r="http://schemas.openxmlformats.org/officeDocument/2006/relationships" id="261" r:id="R5ebdbf0426ac40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799884b664abb" /><Relationship Type="http://schemas.openxmlformats.org/officeDocument/2006/relationships/slide" Target="/ppt/slides/slide1.xml" Id="R3c2e8c5ace464c00" /><Relationship Type="http://schemas.openxmlformats.org/officeDocument/2006/relationships/slide" Target="/ppt/slides/slide2.xml" Id="R158cb2181a304cd5" /><Relationship Type="http://schemas.openxmlformats.org/officeDocument/2006/relationships/slide" Target="/ppt/slides/slide3.xml" Id="R3c7351dc8e3f4e51" /><Relationship Type="http://schemas.openxmlformats.org/officeDocument/2006/relationships/slide" Target="/ppt/slides/slide4.xml" Id="R663d99af07244bae" /><Relationship Type="http://schemas.openxmlformats.org/officeDocument/2006/relationships/slide" Target="/ppt/slides/slide5.xml" Id="R0ca8ab49b14f4a47" /><Relationship Type="http://schemas.openxmlformats.org/officeDocument/2006/relationships/slide" Target="/ppt/slides/slide6.xml" Id="R5ebdbf0426ac40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233283f6049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da171153141b2" /><Relationship Type="http://schemas.openxmlformats.org/officeDocument/2006/relationships/theme" Target="/ppt/slideMasters/theme/theme1.xml" Id="R8e01d2c57a954b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8da171153141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57f4b023548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6aa45174d48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34378b76042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74dba8926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3200215e644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fa31641a840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KIRKEBY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pere-an@online.no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