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805287f524f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c3534fe6194957"/>
  </p:sldMasterIdLst>
  <p:sldIdLst>
    <p:sldId xmlns:r="http://schemas.openxmlformats.org/officeDocument/2006/relationships" id="256" r:id="Rfc54b6569c684fe8"/>
    <p:sldId xmlns:r="http://schemas.openxmlformats.org/officeDocument/2006/relationships" id="257" r:id="R7d0e7e73aa4b450c"/>
    <p:sldId xmlns:r="http://schemas.openxmlformats.org/officeDocument/2006/relationships" id="258" r:id="Rb915d0e8e61f4e69"/>
    <p:sldId xmlns:r="http://schemas.openxmlformats.org/officeDocument/2006/relationships" id="259" r:id="R8a47b4eed555449d"/>
    <p:sldId xmlns:r="http://schemas.openxmlformats.org/officeDocument/2006/relationships" id="260" r:id="R0fe2caf56018488f"/>
    <p:sldId xmlns:r="http://schemas.openxmlformats.org/officeDocument/2006/relationships" id="261" r:id="Rbe55c4da24324b06"/>
    <p:sldId xmlns:r="http://schemas.openxmlformats.org/officeDocument/2006/relationships" id="262" r:id="Ra4cc1988faab44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c3534fe6194957" /><Relationship Type="http://schemas.openxmlformats.org/officeDocument/2006/relationships/slide" Target="/ppt/slides/slide1.xml" Id="Rfc54b6569c684fe8" /><Relationship Type="http://schemas.openxmlformats.org/officeDocument/2006/relationships/slide" Target="/ppt/slides/slide2.xml" Id="R7d0e7e73aa4b450c" /><Relationship Type="http://schemas.openxmlformats.org/officeDocument/2006/relationships/slide" Target="/ppt/slides/slide3.xml" Id="Rb915d0e8e61f4e69" /><Relationship Type="http://schemas.openxmlformats.org/officeDocument/2006/relationships/slide" Target="/ppt/slides/slide4.xml" Id="R8a47b4eed555449d" /><Relationship Type="http://schemas.openxmlformats.org/officeDocument/2006/relationships/slide" Target="/ppt/slides/slide5.xml" Id="R0fe2caf56018488f" /><Relationship Type="http://schemas.openxmlformats.org/officeDocument/2006/relationships/slide" Target="/ppt/slides/slide6.xml" Id="Rbe55c4da24324b06" /><Relationship Type="http://schemas.openxmlformats.org/officeDocument/2006/relationships/slide" Target="/ppt/slides/slide7.xml" Id="Ra4cc1988faab44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dd1f65a72040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1adf10c804776" /><Relationship Type="http://schemas.openxmlformats.org/officeDocument/2006/relationships/theme" Target="/ppt/slideMasters/theme/theme1.xml" Id="R0bc32dae770042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1adf10c8047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d2aee6e8c46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96d466197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da04459349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c822318634b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7295447724a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1eebd6bd9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435f3d56644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STREV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408 479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3 582 542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TVEITERÅS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Vevle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992 081 759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STREV AS</a:t>
            </a:r>
          </a:p>
        </p:txBody>
      </p:sp>
    </p:spTree>
  </p:cSld>
  <p:clrMapOvr>
    <a:masterClrMapping xmlns:a="http://schemas.openxmlformats.org/drawingml/2006/main"/>
  </p:clrMapOvr>
</p:sld>
</file>