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8c1d357ccd042c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6cb701276e34870"/>
  </p:sldMasterIdLst>
  <p:sldIdLst>
    <p:sldId xmlns:r="http://schemas.openxmlformats.org/officeDocument/2006/relationships" id="256" r:id="R28906e457a4b4779"/>
    <p:sldId xmlns:r="http://schemas.openxmlformats.org/officeDocument/2006/relationships" id="257" r:id="Rbcd5e82bb57a425f"/>
    <p:sldId xmlns:r="http://schemas.openxmlformats.org/officeDocument/2006/relationships" id="258" r:id="Rf178cf03ac004357"/>
    <p:sldId xmlns:r="http://schemas.openxmlformats.org/officeDocument/2006/relationships" id="259" r:id="R3cfd878c4c004278"/>
    <p:sldId xmlns:r="http://schemas.openxmlformats.org/officeDocument/2006/relationships" id="260" r:id="R49a10efcaa7b4788"/>
    <p:sldId xmlns:r="http://schemas.openxmlformats.org/officeDocument/2006/relationships" id="261" r:id="Raf473810c9bf4ce0"/>
    <p:sldId xmlns:r="http://schemas.openxmlformats.org/officeDocument/2006/relationships" id="262" r:id="Rc3d9315d939c49a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cb701276e34870" /><Relationship Type="http://schemas.openxmlformats.org/officeDocument/2006/relationships/slide" Target="/ppt/slides/slide1.xml" Id="R28906e457a4b4779" /><Relationship Type="http://schemas.openxmlformats.org/officeDocument/2006/relationships/slide" Target="/ppt/slides/slide2.xml" Id="Rbcd5e82bb57a425f" /><Relationship Type="http://schemas.openxmlformats.org/officeDocument/2006/relationships/slide" Target="/ppt/slides/slide3.xml" Id="Rf178cf03ac004357" /><Relationship Type="http://schemas.openxmlformats.org/officeDocument/2006/relationships/slide" Target="/ppt/slides/slide4.xml" Id="R3cfd878c4c004278" /><Relationship Type="http://schemas.openxmlformats.org/officeDocument/2006/relationships/slide" Target="/ppt/slides/slide5.xml" Id="R49a10efcaa7b4788" /><Relationship Type="http://schemas.openxmlformats.org/officeDocument/2006/relationships/slide" Target="/ppt/slides/slide6.xml" Id="Raf473810c9bf4ce0" /><Relationship Type="http://schemas.openxmlformats.org/officeDocument/2006/relationships/slide" Target="/ppt/slides/slide7.xml" Id="Rc3d9315d939c49a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2479de4e9f45e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378d243d6a4fbc" /><Relationship Type="http://schemas.openxmlformats.org/officeDocument/2006/relationships/theme" Target="/ppt/slideMasters/theme/theme1.xml" Id="R6bc26e23ced1476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9378d243d6a4fb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e5a78556f34c2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4e30c8deee4ac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efee4cdac4441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f5bd52b77e400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e722ed53bb4f2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c682b9cf93442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261758fc2e4a7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FIMLAND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FIMLAND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FIMLAND HOLDING AS ble etablert [år] og holder til i Hyggen.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FIMLAND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FIMLAND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FIMLAND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7 452 348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7 166 145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8 553 281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48 734 982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55 660 172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FIMLAND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SIGBJØRN FIMLAND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FIMLAND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Grimsrudveien 39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3442 Hyggen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992 071 923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FIMLAND HOLDING AS</a:t>
            </a:r>
          </a:p>
        </p:txBody>
      </p:sp>
    </p:spTree>
  </p:cSld>
  <p:clrMapOvr>
    <a:masterClrMapping xmlns:a="http://schemas.openxmlformats.org/drawingml/2006/main"/>
  </p:clrMapOvr>
</p:sld>
</file>