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2168779b7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f7694674a4d8b"/>
  </p:sldMasterIdLst>
  <p:sldIdLst>
    <p:sldId xmlns:r="http://schemas.openxmlformats.org/officeDocument/2006/relationships" id="256" r:id="R40cd0fe3b31d4a5d"/>
    <p:sldId xmlns:r="http://schemas.openxmlformats.org/officeDocument/2006/relationships" id="257" r:id="Rc405314977894588"/>
    <p:sldId xmlns:r="http://schemas.openxmlformats.org/officeDocument/2006/relationships" id="258" r:id="R51045016e14142a5"/>
    <p:sldId xmlns:r="http://schemas.openxmlformats.org/officeDocument/2006/relationships" id="259" r:id="Rcf1e1af3cda448fa"/>
    <p:sldId xmlns:r="http://schemas.openxmlformats.org/officeDocument/2006/relationships" id="260" r:id="R7127df4d42bd4423"/>
    <p:sldId xmlns:r="http://schemas.openxmlformats.org/officeDocument/2006/relationships" id="261" r:id="R876446aa01154d64"/>
    <p:sldId xmlns:r="http://schemas.openxmlformats.org/officeDocument/2006/relationships" id="262" r:id="R88b98154894e43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f7694674a4d8b" /><Relationship Type="http://schemas.openxmlformats.org/officeDocument/2006/relationships/slide" Target="/ppt/slides/slide1.xml" Id="R40cd0fe3b31d4a5d" /><Relationship Type="http://schemas.openxmlformats.org/officeDocument/2006/relationships/slide" Target="/ppt/slides/slide2.xml" Id="Rc405314977894588" /><Relationship Type="http://schemas.openxmlformats.org/officeDocument/2006/relationships/slide" Target="/ppt/slides/slide3.xml" Id="R51045016e14142a5" /><Relationship Type="http://schemas.openxmlformats.org/officeDocument/2006/relationships/slide" Target="/ppt/slides/slide4.xml" Id="Rcf1e1af3cda448fa" /><Relationship Type="http://schemas.openxmlformats.org/officeDocument/2006/relationships/slide" Target="/ppt/slides/slide5.xml" Id="R7127df4d42bd4423" /><Relationship Type="http://schemas.openxmlformats.org/officeDocument/2006/relationships/slide" Target="/ppt/slides/slide6.xml" Id="R876446aa01154d64" /><Relationship Type="http://schemas.openxmlformats.org/officeDocument/2006/relationships/slide" Target="/ppt/slides/slide7.xml" Id="R88b98154894e43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b6d4026b3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9b055d2dc4c8b" /><Relationship Type="http://schemas.openxmlformats.org/officeDocument/2006/relationships/theme" Target="/ppt/slideMasters/theme/theme1.xml" Id="R40e447437ab3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9b055d2dc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c9a09532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3f93a818c43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71ac731f5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47702b0cd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6b469c666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cc5db78ef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c382d4ee6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