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a6675c65d47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c0eba6b544ab0"/>
  </p:sldMasterIdLst>
  <p:sldIdLst>
    <p:sldId xmlns:r="http://schemas.openxmlformats.org/officeDocument/2006/relationships" id="256" r:id="R3ed8b136e5884da1"/>
    <p:sldId xmlns:r="http://schemas.openxmlformats.org/officeDocument/2006/relationships" id="257" r:id="R596f76613be242a1"/>
    <p:sldId xmlns:r="http://schemas.openxmlformats.org/officeDocument/2006/relationships" id="258" r:id="R59a586ad94904abb"/>
    <p:sldId xmlns:r="http://schemas.openxmlformats.org/officeDocument/2006/relationships" id="259" r:id="R56474e01943d45fe"/>
    <p:sldId xmlns:r="http://schemas.openxmlformats.org/officeDocument/2006/relationships" id="260" r:id="Re53907da3a634b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c0eba6b544ab0" /><Relationship Type="http://schemas.openxmlformats.org/officeDocument/2006/relationships/slide" Target="/ppt/slides/slide1.xml" Id="R3ed8b136e5884da1" /><Relationship Type="http://schemas.openxmlformats.org/officeDocument/2006/relationships/slide" Target="/ppt/slides/slide2.xml" Id="R596f76613be242a1" /><Relationship Type="http://schemas.openxmlformats.org/officeDocument/2006/relationships/slide" Target="/ppt/slides/slide3.xml" Id="R59a586ad94904abb" /><Relationship Type="http://schemas.openxmlformats.org/officeDocument/2006/relationships/slide" Target="/ppt/slides/slide4.xml" Id="R56474e01943d45fe" /><Relationship Type="http://schemas.openxmlformats.org/officeDocument/2006/relationships/slide" Target="/ppt/slides/slide5.xml" Id="Re53907da3a634b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b16988b2b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238219a59418b" /><Relationship Type="http://schemas.openxmlformats.org/officeDocument/2006/relationships/theme" Target="/ppt/slideMasters/theme/theme1.xml" Id="R390d5684babb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1238219a59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11bb327634b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8996c701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e78283e68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e1878f569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f253d62b14f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GOLDEN OPPORTUNITY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OPPORTUNITY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GOLDEN OPPORTUNITY 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OPPORTUNITY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OPPORTUNITY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OPPORTUNITY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992 042 885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OPPORTUNITY I AS</a:t>
            </a:r>
          </a:p>
        </p:txBody>
      </p:sp>
    </p:spTree>
  </p:cSld>
  <p:clrMapOvr>
    <a:masterClrMapping xmlns:a="http://schemas.openxmlformats.org/drawingml/2006/main"/>
  </p:clrMapOvr>
</p:sld>
</file>