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5d5545897e43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f6c3ec524f4295"/>
  </p:sldMasterIdLst>
  <p:sldIdLst>
    <p:sldId xmlns:r="http://schemas.openxmlformats.org/officeDocument/2006/relationships" id="256" r:id="R7e555990b6874705"/>
    <p:sldId xmlns:r="http://schemas.openxmlformats.org/officeDocument/2006/relationships" id="257" r:id="R777ea4c10a7848da"/>
    <p:sldId xmlns:r="http://schemas.openxmlformats.org/officeDocument/2006/relationships" id="258" r:id="Rbcd5f71422f2478c"/>
    <p:sldId xmlns:r="http://schemas.openxmlformats.org/officeDocument/2006/relationships" id="259" r:id="Rd7010db248734d78"/>
    <p:sldId xmlns:r="http://schemas.openxmlformats.org/officeDocument/2006/relationships" id="260" r:id="Rf94d968f6c5041a9"/>
    <p:sldId xmlns:r="http://schemas.openxmlformats.org/officeDocument/2006/relationships" id="261" r:id="R3ff1d1c7610249a5"/>
    <p:sldId xmlns:r="http://schemas.openxmlformats.org/officeDocument/2006/relationships" id="262" r:id="R8c4ee21701554d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6c3ec524f4295" /><Relationship Type="http://schemas.openxmlformats.org/officeDocument/2006/relationships/slide" Target="/ppt/slides/slide1.xml" Id="R7e555990b6874705" /><Relationship Type="http://schemas.openxmlformats.org/officeDocument/2006/relationships/slide" Target="/ppt/slides/slide2.xml" Id="R777ea4c10a7848da" /><Relationship Type="http://schemas.openxmlformats.org/officeDocument/2006/relationships/slide" Target="/ppt/slides/slide3.xml" Id="Rbcd5f71422f2478c" /><Relationship Type="http://schemas.openxmlformats.org/officeDocument/2006/relationships/slide" Target="/ppt/slides/slide4.xml" Id="Rd7010db248734d78" /><Relationship Type="http://schemas.openxmlformats.org/officeDocument/2006/relationships/slide" Target="/ppt/slides/slide5.xml" Id="Rf94d968f6c5041a9" /><Relationship Type="http://schemas.openxmlformats.org/officeDocument/2006/relationships/slide" Target="/ppt/slides/slide6.xml" Id="R3ff1d1c7610249a5" /><Relationship Type="http://schemas.openxmlformats.org/officeDocument/2006/relationships/slide" Target="/ppt/slides/slide7.xml" Id="R8c4ee21701554d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0190b473ac40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7ca9e2697472a" /><Relationship Type="http://schemas.openxmlformats.org/officeDocument/2006/relationships/theme" Target="/ppt/slideMasters/theme/theme1.xml" Id="R932fc5fd86b7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97ca9e2697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d2414e8374c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0e30edfff43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ed9c7c9c543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e6f9242d94f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c7a5429074d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efde93d9e43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4b2c2009744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