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12033f353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80ee34c9f4ec9"/>
  </p:sldMasterIdLst>
  <p:sldIdLst>
    <p:sldId xmlns:r="http://schemas.openxmlformats.org/officeDocument/2006/relationships" id="256" r:id="R7f7da61e1fb048c5"/>
    <p:sldId xmlns:r="http://schemas.openxmlformats.org/officeDocument/2006/relationships" id="257" r:id="R13882042c9ae41b8"/>
    <p:sldId xmlns:r="http://schemas.openxmlformats.org/officeDocument/2006/relationships" id="258" r:id="Ra8d616ccf6e84aab"/>
    <p:sldId xmlns:r="http://schemas.openxmlformats.org/officeDocument/2006/relationships" id="259" r:id="Ra81b8e5d552d4d0f"/>
    <p:sldId xmlns:r="http://schemas.openxmlformats.org/officeDocument/2006/relationships" id="260" r:id="R906e11bc17a14c9e"/>
    <p:sldId xmlns:r="http://schemas.openxmlformats.org/officeDocument/2006/relationships" id="261" r:id="Rce7990068b3e4c07"/>
    <p:sldId xmlns:r="http://schemas.openxmlformats.org/officeDocument/2006/relationships" id="262" r:id="R2b86100fe45e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80ee34c9f4ec9" /><Relationship Type="http://schemas.openxmlformats.org/officeDocument/2006/relationships/slide" Target="/ppt/slides/slide1.xml" Id="R7f7da61e1fb048c5" /><Relationship Type="http://schemas.openxmlformats.org/officeDocument/2006/relationships/slide" Target="/ppt/slides/slide2.xml" Id="R13882042c9ae41b8" /><Relationship Type="http://schemas.openxmlformats.org/officeDocument/2006/relationships/slide" Target="/ppt/slides/slide3.xml" Id="Ra8d616ccf6e84aab" /><Relationship Type="http://schemas.openxmlformats.org/officeDocument/2006/relationships/slide" Target="/ppt/slides/slide4.xml" Id="Ra81b8e5d552d4d0f" /><Relationship Type="http://schemas.openxmlformats.org/officeDocument/2006/relationships/slide" Target="/ppt/slides/slide5.xml" Id="R906e11bc17a14c9e" /><Relationship Type="http://schemas.openxmlformats.org/officeDocument/2006/relationships/slide" Target="/ppt/slides/slide6.xml" Id="Rce7990068b3e4c07" /><Relationship Type="http://schemas.openxmlformats.org/officeDocument/2006/relationships/slide" Target="/ppt/slides/slide7.xml" Id="R2b86100fe45e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bb71a109d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8d9ebd454cd4" /><Relationship Type="http://schemas.openxmlformats.org/officeDocument/2006/relationships/theme" Target="/ppt/slideMasters/theme/theme1.xml" Id="Ra8176a72f297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a8d9ebd45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06feed4e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764f4640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075a3f8843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f5fe9e38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4f898f48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6900e742a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157a86d57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CHRISTINE MARIE UNDERLAND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MARIE UNDERLAND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UNDERLAND OLE ANDREAS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UNDERLAND OLE ANDREAS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Vegmesterstien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992 001 127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MARIE UNDERLAND AS</a:t>
            </a:r>
          </a:p>
        </p:txBody>
      </p:sp>
    </p:spTree>
  </p:cSld>
  <p:clrMapOvr>
    <a:masterClrMapping xmlns:a="http://schemas.openxmlformats.org/drawingml/2006/main"/>
  </p:clrMapOvr>
</p:sld>
</file>