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38618a73d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51a3be085742ac"/>
  </p:sldMasterIdLst>
  <p:sldIdLst>
    <p:sldId xmlns:r="http://schemas.openxmlformats.org/officeDocument/2006/relationships" id="256" r:id="R692ae207fd014c6b"/>
    <p:sldId xmlns:r="http://schemas.openxmlformats.org/officeDocument/2006/relationships" id="257" r:id="R3f52475e383e45ac"/>
    <p:sldId xmlns:r="http://schemas.openxmlformats.org/officeDocument/2006/relationships" id="258" r:id="R33a90b4e1e5d49d2"/>
    <p:sldId xmlns:r="http://schemas.openxmlformats.org/officeDocument/2006/relationships" id="259" r:id="R6da5549094134316"/>
    <p:sldId xmlns:r="http://schemas.openxmlformats.org/officeDocument/2006/relationships" id="260" r:id="R49d9737443c748f5"/>
    <p:sldId xmlns:r="http://schemas.openxmlformats.org/officeDocument/2006/relationships" id="261" r:id="R9be0e16d0ff6444b"/>
    <p:sldId xmlns:r="http://schemas.openxmlformats.org/officeDocument/2006/relationships" id="262" r:id="R3d379a18f9be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1a3be085742ac" /><Relationship Type="http://schemas.openxmlformats.org/officeDocument/2006/relationships/slide" Target="/ppt/slides/slide1.xml" Id="R692ae207fd014c6b" /><Relationship Type="http://schemas.openxmlformats.org/officeDocument/2006/relationships/slide" Target="/ppt/slides/slide2.xml" Id="R3f52475e383e45ac" /><Relationship Type="http://schemas.openxmlformats.org/officeDocument/2006/relationships/slide" Target="/ppt/slides/slide3.xml" Id="R33a90b4e1e5d49d2" /><Relationship Type="http://schemas.openxmlformats.org/officeDocument/2006/relationships/slide" Target="/ppt/slides/slide4.xml" Id="R6da5549094134316" /><Relationship Type="http://schemas.openxmlformats.org/officeDocument/2006/relationships/slide" Target="/ppt/slides/slide5.xml" Id="R49d9737443c748f5" /><Relationship Type="http://schemas.openxmlformats.org/officeDocument/2006/relationships/slide" Target="/ppt/slides/slide6.xml" Id="R9be0e16d0ff6444b" /><Relationship Type="http://schemas.openxmlformats.org/officeDocument/2006/relationships/slide" Target="/ppt/slides/slide7.xml" Id="R3d379a18f9be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de100346f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6d8a42824d13" /><Relationship Type="http://schemas.openxmlformats.org/officeDocument/2006/relationships/theme" Target="/ppt/slideMasters/theme/theme1.xml" Id="R89f9c360cee342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b6d8a42824d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3388d0ed0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dda8a8bd6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2bb6d33ef42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f6f4da361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ec4b81eea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19cc9146740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794fe9f3c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CC 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BERG AS ble etablert [år] og holder til i Aurdal.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3 975 298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CARL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 C. Berg, Mælingen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2910 Aurdal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991 997 121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