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2ee1d1c0a342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c3296dbd094c6f"/>
  </p:sldMasterIdLst>
  <p:sldIdLst>
    <p:sldId xmlns:r="http://schemas.openxmlformats.org/officeDocument/2006/relationships" id="256" r:id="R496b233a58f0474d"/>
    <p:sldId xmlns:r="http://schemas.openxmlformats.org/officeDocument/2006/relationships" id="257" r:id="Rb437785a807e4490"/>
    <p:sldId xmlns:r="http://schemas.openxmlformats.org/officeDocument/2006/relationships" id="258" r:id="Re64516d1610641ee"/>
    <p:sldId xmlns:r="http://schemas.openxmlformats.org/officeDocument/2006/relationships" id="259" r:id="R425ea944b1264c09"/>
    <p:sldId xmlns:r="http://schemas.openxmlformats.org/officeDocument/2006/relationships" id="260" r:id="Rc7e3531d2f524985"/>
    <p:sldId xmlns:r="http://schemas.openxmlformats.org/officeDocument/2006/relationships" id="261" r:id="Ra25b76e02b4149f6"/>
    <p:sldId xmlns:r="http://schemas.openxmlformats.org/officeDocument/2006/relationships" id="262" r:id="R47017bd3659649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c3296dbd094c6f" /><Relationship Type="http://schemas.openxmlformats.org/officeDocument/2006/relationships/slide" Target="/ppt/slides/slide1.xml" Id="R496b233a58f0474d" /><Relationship Type="http://schemas.openxmlformats.org/officeDocument/2006/relationships/slide" Target="/ppt/slides/slide2.xml" Id="Rb437785a807e4490" /><Relationship Type="http://schemas.openxmlformats.org/officeDocument/2006/relationships/slide" Target="/ppt/slides/slide3.xml" Id="Re64516d1610641ee" /><Relationship Type="http://schemas.openxmlformats.org/officeDocument/2006/relationships/slide" Target="/ppt/slides/slide4.xml" Id="R425ea944b1264c09" /><Relationship Type="http://schemas.openxmlformats.org/officeDocument/2006/relationships/slide" Target="/ppt/slides/slide5.xml" Id="Rc7e3531d2f524985" /><Relationship Type="http://schemas.openxmlformats.org/officeDocument/2006/relationships/slide" Target="/ppt/slides/slide6.xml" Id="Ra25b76e02b4149f6" /><Relationship Type="http://schemas.openxmlformats.org/officeDocument/2006/relationships/slide" Target="/ppt/slides/slide7.xml" Id="R47017bd3659649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9d38cf0c944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d5bdab3a7421e" /><Relationship Type="http://schemas.openxmlformats.org/officeDocument/2006/relationships/theme" Target="/ppt/slideMasters/theme/theme1.xml" Id="R1fc6b885c76f4e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1d5bdab3a742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2c87a11ca4b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6021a7c094b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d188b0f1b42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240b662dd4f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01e34b1384c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89a9e04784b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a328c7efd42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ELLINGSEN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SEAFOOD AS ble etablert [år] og holder til i Skrova.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1 012 873 720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246 740 780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166 805 330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1 160 111 774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1 661 337 489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SEAFOOD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Været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8320 Skrova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uc@ellingsen.no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991 952 829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SEAFOOD AS</a:t>
            </a:r>
          </a:p>
        </p:txBody>
      </p:sp>
    </p:spTree>
  </p:cSld>
  <p:clrMapOvr>
    <a:masterClrMapping xmlns:a="http://schemas.openxmlformats.org/drawingml/2006/main"/>
  </p:clrMapOvr>
</p:sld>
</file>