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16d963f15e46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956894a69e4241"/>
  </p:sldMasterIdLst>
  <p:sldIdLst>
    <p:sldId xmlns:r="http://schemas.openxmlformats.org/officeDocument/2006/relationships" id="256" r:id="R9415f9c29ceb4d0f"/>
    <p:sldId xmlns:r="http://schemas.openxmlformats.org/officeDocument/2006/relationships" id="257" r:id="Rad08e2785ee74210"/>
    <p:sldId xmlns:r="http://schemas.openxmlformats.org/officeDocument/2006/relationships" id="258" r:id="R16941a1145b546db"/>
    <p:sldId xmlns:r="http://schemas.openxmlformats.org/officeDocument/2006/relationships" id="259" r:id="R0b7490e18e9640b2"/>
    <p:sldId xmlns:r="http://schemas.openxmlformats.org/officeDocument/2006/relationships" id="260" r:id="Rb151abbc22014e9c"/>
    <p:sldId xmlns:r="http://schemas.openxmlformats.org/officeDocument/2006/relationships" id="261" r:id="R5f9d5f0672c4460a"/>
    <p:sldId xmlns:r="http://schemas.openxmlformats.org/officeDocument/2006/relationships" id="262" r:id="R384b16c3ce7a4f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956894a69e4241" /><Relationship Type="http://schemas.openxmlformats.org/officeDocument/2006/relationships/slide" Target="/ppt/slides/slide1.xml" Id="R9415f9c29ceb4d0f" /><Relationship Type="http://schemas.openxmlformats.org/officeDocument/2006/relationships/slide" Target="/ppt/slides/slide2.xml" Id="Rad08e2785ee74210" /><Relationship Type="http://schemas.openxmlformats.org/officeDocument/2006/relationships/slide" Target="/ppt/slides/slide3.xml" Id="R16941a1145b546db" /><Relationship Type="http://schemas.openxmlformats.org/officeDocument/2006/relationships/slide" Target="/ppt/slides/slide4.xml" Id="R0b7490e18e9640b2" /><Relationship Type="http://schemas.openxmlformats.org/officeDocument/2006/relationships/slide" Target="/ppt/slides/slide5.xml" Id="Rb151abbc22014e9c" /><Relationship Type="http://schemas.openxmlformats.org/officeDocument/2006/relationships/slide" Target="/ppt/slides/slide6.xml" Id="R5f9d5f0672c4460a" /><Relationship Type="http://schemas.openxmlformats.org/officeDocument/2006/relationships/slide" Target="/ppt/slides/slide7.xml" Id="R384b16c3ce7a4f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d33a8412e14f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84e4c9ef843be" /><Relationship Type="http://schemas.openxmlformats.org/officeDocument/2006/relationships/theme" Target="/ppt/slideMasters/theme/theme1.xml" Id="Ra84b3128db08445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184e4c9ef843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efbff4edae4a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b3be7d059a4e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6928cb04af4e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dbf7d214147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28ebb103d48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4565753984f2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2be8a14db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 INVEST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1 005 419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1 827 576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1 845 777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LAILA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Neverlia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3302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991 903 607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LØ INVEST AS</a:t>
            </a:r>
          </a:p>
        </p:txBody>
      </p:sp>
    </p:spTree>
  </p:cSld>
  <p:clrMapOvr>
    <a:masterClrMapping xmlns:a="http://schemas.openxmlformats.org/drawingml/2006/main"/>
  </p:clrMapOvr>
</p:sld>
</file>