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8040c4ee9f48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bbcda8a554a4e"/>
  </p:sldMasterIdLst>
  <p:sldIdLst>
    <p:sldId xmlns:r="http://schemas.openxmlformats.org/officeDocument/2006/relationships" id="256" r:id="R887fcd8bff434267"/>
    <p:sldId xmlns:r="http://schemas.openxmlformats.org/officeDocument/2006/relationships" id="257" r:id="Rf78466f707b04180"/>
    <p:sldId xmlns:r="http://schemas.openxmlformats.org/officeDocument/2006/relationships" id="258" r:id="R924b5adf31b84ab5"/>
    <p:sldId xmlns:r="http://schemas.openxmlformats.org/officeDocument/2006/relationships" id="259" r:id="Rbf0021cf9e7a4e35"/>
    <p:sldId xmlns:r="http://schemas.openxmlformats.org/officeDocument/2006/relationships" id="260" r:id="Ra3fa44de0038435b"/>
    <p:sldId xmlns:r="http://schemas.openxmlformats.org/officeDocument/2006/relationships" id="261" r:id="Rc85b497f379a45c6"/>
    <p:sldId xmlns:r="http://schemas.openxmlformats.org/officeDocument/2006/relationships" id="262" r:id="Rf831b2a35685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bbcda8a554a4e" /><Relationship Type="http://schemas.openxmlformats.org/officeDocument/2006/relationships/slide" Target="/ppt/slides/slide1.xml" Id="R887fcd8bff434267" /><Relationship Type="http://schemas.openxmlformats.org/officeDocument/2006/relationships/slide" Target="/ppt/slides/slide2.xml" Id="Rf78466f707b04180" /><Relationship Type="http://schemas.openxmlformats.org/officeDocument/2006/relationships/slide" Target="/ppt/slides/slide3.xml" Id="R924b5adf31b84ab5" /><Relationship Type="http://schemas.openxmlformats.org/officeDocument/2006/relationships/slide" Target="/ppt/slides/slide4.xml" Id="Rbf0021cf9e7a4e35" /><Relationship Type="http://schemas.openxmlformats.org/officeDocument/2006/relationships/slide" Target="/ppt/slides/slide5.xml" Id="Ra3fa44de0038435b" /><Relationship Type="http://schemas.openxmlformats.org/officeDocument/2006/relationships/slide" Target="/ppt/slides/slide6.xml" Id="Rc85b497f379a45c6" /><Relationship Type="http://schemas.openxmlformats.org/officeDocument/2006/relationships/slide" Target="/ppt/slides/slide7.xml" Id="Rf831b2a35685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2dc615add3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d2bd64a1a4f13" /><Relationship Type="http://schemas.openxmlformats.org/officeDocument/2006/relationships/theme" Target="/ppt/slideMasters/theme/theme1.xml" Id="R8e223d32264e42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cd2bd64a1a4f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827be03fb4a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dc746447e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6081a48344c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bf9cd4d44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21e67a384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613ec79ef42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41673c7f9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 INVEST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1 845 777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ØDEGÅRDEN LAILA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Neverlia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 INVEST AS</a:t>
            </a:r>
          </a:p>
        </p:txBody>
      </p:sp>
    </p:spTree>
  </p:cSld>
  <p:clrMapOvr>
    <a:masterClrMapping xmlns:a="http://schemas.openxmlformats.org/drawingml/2006/main"/>
  </p:clrMapOvr>
</p:sld>
</file>