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e80713323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a5f24177b47b9"/>
  </p:sldMasterIdLst>
  <p:sldIdLst>
    <p:sldId xmlns:r="http://schemas.openxmlformats.org/officeDocument/2006/relationships" id="256" r:id="R8337fac5b5b24912"/>
    <p:sldId xmlns:r="http://schemas.openxmlformats.org/officeDocument/2006/relationships" id="257" r:id="R63daf68c454e445b"/>
    <p:sldId xmlns:r="http://schemas.openxmlformats.org/officeDocument/2006/relationships" id="258" r:id="R507e10f47aea4538"/>
    <p:sldId xmlns:r="http://schemas.openxmlformats.org/officeDocument/2006/relationships" id="259" r:id="R1436bef287ca4bd5"/>
    <p:sldId xmlns:r="http://schemas.openxmlformats.org/officeDocument/2006/relationships" id="260" r:id="R598521bcf60249bf"/>
    <p:sldId xmlns:r="http://schemas.openxmlformats.org/officeDocument/2006/relationships" id="261" r:id="R4d71e1ffd02d4a7c"/>
    <p:sldId xmlns:r="http://schemas.openxmlformats.org/officeDocument/2006/relationships" id="262" r:id="Rf49aae58fcc4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a5f24177b47b9" /><Relationship Type="http://schemas.openxmlformats.org/officeDocument/2006/relationships/slide" Target="/ppt/slides/slide1.xml" Id="R8337fac5b5b24912" /><Relationship Type="http://schemas.openxmlformats.org/officeDocument/2006/relationships/slide" Target="/ppt/slides/slide2.xml" Id="R63daf68c454e445b" /><Relationship Type="http://schemas.openxmlformats.org/officeDocument/2006/relationships/slide" Target="/ppt/slides/slide3.xml" Id="R507e10f47aea4538" /><Relationship Type="http://schemas.openxmlformats.org/officeDocument/2006/relationships/slide" Target="/ppt/slides/slide4.xml" Id="R1436bef287ca4bd5" /><Relationship Type="http://schemas.openxmlformats.org/officeDocument/2006/relationships/slide" Target="/ppt/slides/slide5.xml" Id="R598521bcf60249bf" /><Relationship Type="http://schemas.openxmlformats.org/officeDocument/2006/relationships/slide" Target="/ppt/slides/slide6.xml" Id="R4d71e1ffd02d4a7c" /><Relationship Type="http://schemas.openxmlformats.org/officeDocument/2006/relationships/slide" Target="/ppt/slides/slide7.xml" Id="Rf49aae58fcc4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212154485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f4355d4344f75" /><Relationship Type="http://schemas.openxmlformats.org/officeDocument/2006/relationships/theme" Target="/ppt/slideMasters/theme/theme1.xml" Id="R4f7eee6f55bd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f4355d434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011dbe179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29287af94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48560655f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83f9a0377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c0cfdd53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51c0d0a4149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67effd1bf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