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adac5db8b40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d076f351a04f4b"/>
  </p:sldMasterIdLst>
  <p:sldIdLst>
    <p:sldId xmlns:r="http://schemas.openxmlformats.org/officeDocument/2006/relationships" id="256" r:id="R9030ba5d70c74747"/>
    <p:sldId xmlns:r="http://schemas.openxmlformats.org/officeDocument/2006/relationships" id="257" r:id="Re4783a7e85e64bcd"/>
    <p:sldId xmlns:r="http://schemas.openxmlformats.org/officeDocument/2006/relationships" id="258" r:id="R66ea05c6898448bd"/>
    <p:sldId xmlns:r="http://schemas.openxmlformats.org/officeDocument/2006/relationships" id="259" r:id="R255c951a9a114953"/>
    <p:sldId xmlns:r="http://schemas.openxmlformats.org/officeDocument/2006/relationships" id="260" r:id="R6c3e44b70857455a"/>
    <p:sldId xmlns:r="http://schemas.openxmlformats.org/officeDocument/2006/relationships" id="261" r:id="R7589c403a898442e"/>
    <p:sldId xmlns:r="http://schemas.openxmlformats.org/officeDocument/2006/relationships" id="262" r:id="R98387f5d50c3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076f351a04f4b" /><Relationship Type="http://schemas.openxmlformats.org/officeDocument/2006/relationships/slide" Target="/ppt/slides/slide1.xml" Id="R9030ba5d70c74747" /><Relationship Type="http://schemas.openxmlformats.org/officeDocument/2006/relationships/slide" Target="/ppt/slides/slide2.xml" Id="Re4783a7e85e64bcd" /><Relationship Type="http://schemas.openxmlformats.org/officeDocument/2006/relationships/slide" Target="/ppt/slides/slide3.xml" Id="R66ea05c6898448bd" /><Relationship Type="http://schemas.openxmlformats.org/officeDocument/2006/relationships/slide" Target="/ppt/slides/slide4.xml" Id="R255c951a9a114953" /><Relationship Type="http://schemas.openxmlformats.org/officeDocument/2006/relationships/slide" Target="/ppt/slides/slide5.xml" Id="R6c3e44b70857455a" /><Relationship Type="http://schemas.openxmlformats.org/officeDocument/2006/relationships/slide" Target="/ppt/slides/slide6.xml" Id="R7589c403a898442e" /><Relationship Type="http://schemas.openxmlformats.org/officeDocument/2006/relationships/slide" Target="/ppt/slides/slide7.xml" Id="R98387f5d50c3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13091562f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c33cd052e4287" /><Relationship Type="http://schemas.openxmlformats.org/officeDocument/2006/relationships/theme" Target="/ppt/slideMasters/theme/theme1.xml" Id="R711bcc891277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c33cd052e42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1734a7435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0cea0a0a8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ac0ec38f845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80065675a4a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3b768c86341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820558a8947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bb199a2f04e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