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64bf55be43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f2fa60e3445e5"/>
  </p:sldMasterIdLst>
  <p:sldIdLst>
    <p:sldId xmlns:r="http://schemas.openxmlformats.org/officeDocument/2006/relationships" id="256" r:id="Rcaca764be3404c75"/>
    <p:sldId xmlns:r="http://schemas.openxmlformats.org/officeDocument/2006/relationships" id="257" r:id="R2f35349620b9474f"/>
    <p:sldId xmlns:r="http://schemas.openxmlformats.org/officeDocument/2006/relationships" id="258" r:id="Rfbd997d2869f4711"/>
    <p:sldId xmlns:r="http://schemas.openxmlformats.org/officeDocument/2006/relationships" id="259" r:id="Rfc095e76349543b2"/>
    <p:sldId xmlns:r="http://schemas.openxmlformats.org/officeDocument/2006/relationships" id="260" r:id="R072222e224cc40b4"/>
    <p:sldId xmlns:r="http://schemas.openxmlformats.org/officeDocument/2006/relationships" id="261" r:id="Rfe17b3c9bdd7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f2fa60e3445e5" /><Relationship Type="http://schemas.openxmlformats.org/officeDocument/2006/relationships/slide" Target="/ppt/slides/slide1.xml" Id="Rcaca764be3404c75" /><Relationship Type="http://schemas.openxmlformats.org/officeDocument/2006/relationships/slide" Target="/ppt/slides/slide2.xml" Id="R2f35349620b9474f" /><Relationship Type="http://schemas.openxmlformats.org/officeDocument/2006/relationships/slide" Target="/ppt/slides/slide3.xml" Id="Rfbd997d2869f4711" /><Relationship Type="http://schemas.openxmlformats.org/officeDocument/2006/relationships/slide" Target="/ppt/slides/slide4.xml" Id="Rfc095e76349543b2" /><Relationship Type="http://schemas.openxmlformats.org/officeDocument/2006/relationships/slide" Target="/ppt/slides/slide5.xml" Id="R072222e224cc40b4" /><Relationship Type="http://schemas.openxmlformats.org/officeDocument/2006/relationships/slide" Target="/ppt/slides/slide6.xml" Id="Rfe17b3c9bdd7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175134bad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e7517102b4fff" /><Relationship Type="http://schemas.openxmlformats.org/officeDocument/2006/relationships/theme" Target="/ppt/slideMasters/theme/theme1.xml" Id="R6d4571e4db0d4f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e7517102b4f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172505e7c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5363a22e547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65593b1cf41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1565732534b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bddb18c464f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6388d469f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