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117f6b0c5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52de5a62a471e"/>
  </p:sldMasterIdLst>
  <p:sldIdLst>
    <p:sldId xmlns:r="http://schemas.openxmlformats.org/officeDocument/2006/relationships" id="256" r:id="R49eeee1f198848c4"/>
    <p:sldId xmlns:r="http://schemas.openxmlformats.org/officeDocument/2006/relationships" id="257" r:id="R46db12c7a0a84feb"/>
    <p:sldId xmlns:r="http://schemas.openxmlformats.org/officeDocument/2006/relationships" id="258" r:id="R9a1f7be07d12438a"/>
    <p:sldId xmlns:r="http://schemas.openxmlformats.org/officeDocument/2006/relationships" id="259" r:id="Re9790a5b5b10472f"/>
    <p:sldId xmlns:r="http://schemas.openxmlformats.org/officeDocument/2006/relationships" id="260" r:id="Ra290f99d72de4c38"/>
    <p:sldId xmlns:r="http://schemas.openxmlformats.org/officeDocument/2006/relationships" id="261" r:id="R75dc36d9ef794c9d"/>
    <p:sldId xmlns:r="http://schemas.openxmlformats.org/officeDocument/2006/relationships" id="262" r:id="R0f2dc88d437d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52de5a62a471e" /><Relationship Type="http://schemas.openxmlformats.org/officeDocument/2006/relationships/slide" Target="/ppt/slides/slide1.xml" Id="R49eeee1f198848c4" /><Relationship Type="http://schemas.openxmlformats.org/officeDocument/2006/relationships/slide" Target="/ppt/slides/slide2.xml" Id="R46db12c7a0a84feb" /><Relationship Type="http://schemas.openxmlformats.org/officeDocument/2006/relationships/slide" Target="/ppt/slides/slide3.xml" Id="R9a1f7be07d12438a" /><Relationship Type="http://schemas.openxmlformats.org/officeDocument/2006/relationships/slide" Target="/ppt/slides/slide4.xml" Id="Re9790a5b5b10472f" /><Relationship Type="http://schemas.openxmlformats.org/officeDocument/2006/relationships/slide" Target="/ppt/slides/slide5.xml" Id="Ra290f99d72de4c38" /><Relationship Type="http://schemas.openxmlformats.org/officeDocument/2006/relationships/slide" Target="/ppt/slides/slide6.xml" Id="R75dc36d9ef794c9d" /><Relationship Type="http://schemas.openxmlformats.org/officeDocument/2006/relationships/slide" Target="/ppt/slides/slide7.xml" Id="R0f2dc88d437d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583cc34b646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720881a20461e" /><Relationship Type="http://schemas.openxmlformats.org/officeDocument/2006/relationships/theme" Target="/ppt/slideMasters/theme/theme1.xml" Id="R0ef21f9dfec8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720881a20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784832488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47f67f704e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e3679d40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a076fd391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8db014ae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afee49c55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2bc63bd2f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SOLUNA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7 613 201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11 802 910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MAIKEN JØRGENSEN OFTEDAL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RUBEN HOLTER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Nådlandsknausene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14 12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991 810 439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SOLUNA AS</a:t>
            </a:r>
          </a:p>
        </p:txBody>
      </p:sp>
    </p:spTree>
  </p:cSld>
  <p:clrMapOvr>
    <a:masterClrMapping xmlns:a="http://schemas.openxmlformats.org/drawingml/2006/main"/>
  </p:clrMapOvr>
</p:sld>
</file>