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7663d1990f40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262c370d5d41d9"/>
  </p:sldMasterIdLst>
  <p:sldIdLst>
    <p:sldId xmlns:r="http://schemas.openxmlformats.org/officeDocument/2006/relationships" id="256" r:id="R1e63d26dfc164633"/>
    <p:sldId xmlns:r="http://schemas.openxmlformats.org/officeDocument/2006/relationships" id="257" r:id="R7e93b18ffa1b4ca7"/>
    <p:sldId xmlns:r="http://schemas.openxmlformats.org/officeDocument/2006/relationships" id="258" r:id="Rf846e692a7544a5d"/>
    <p:sldId xmlns:r="http://schemas.openxmlformats.org/officeDocument/2006/relationships" id="259" r:id="R2fc4004ad4674ed1"/>
    <p:sldId xmlns:r="http://schemas.openxmlformats.org/officeDocument/2006/relationships" id="260" r:id="Ra528418fea2340d6"/>
    <p:sldId xmlns:r="http://schemas.openxmlformats.org/officeDocument/2006/relationships" id="261" r:id="R052fed1e5ab040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262c370d5d41d9" /><Relationship Type="http://schemas.openxmlformats.org/officeDocument/2006/relationships/slide" Target="/ppt/slides/slide1.xml" Id="R1e63d26dfc164633" /><Relationship Type="http://schemas.openxmlformats.org/officeDocument/2006/relationships/slide" Target="/ppt/slides/slide2.xml" Id="R7e93b18ffa1b4ca7" /><Relationship Type="http://schemas.openxmlformats.org/officeDocument/2006/relationships/slide" Target="/ppt/slides/slide3.xml" Id="Rf846e692a7544a5d" /><Relationship Type="http://schemas.openxmlformats.org/officeDocument/2006/relationships/slide" Target="/ppt/slides/slide4.xml" Id="R2fc4004ad4674ed1" /><Relationship Type="http://schemas.openxmlformats.org/officeDocument/2006/relationships/slide" Target="/ppt/slides/slide5.xml" Id="Ra528418fea2340d6" /><Relationship Type="http://schemas.openxmlformats.org/officeDocument/2006/relationships/slide" Target="/ppt/slides/slide6.xml" Id="R052fed1e5ab040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2cd15505ce4d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ea004e730426d" /><Relationship Type="http://schemas.openxmlformats.org/officeDocument/2006/relationships/theme" Target="/ppt/slideMasters/theme/theme1.xml" Id="R757d67a798b346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1ea004e73042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03590f2ac44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0d224c10947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def7aadb244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18b07ff6041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787862d9243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5fe3d52d946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SOGN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 INVESTMENT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 ANNE-KARIN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991 809 430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SOGN INVESTMENT AS</a:t>
            </a:r>
          </a:p>
        </p:txBody>
      </p:sp>
    </p:spTree>
  </p:cSld>
  <p:clrMapOvr>
    <a:masterClrMapping xmlns:a="http://schemas.openxmlformats.org/drawingml/2006/main"/>
  </p:clrMapOvr>
</p:sld>
</file>