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77e2398be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c0d115bd14666"/>
  </p:sldMasterIdLst>
  <p:sldIdLst>
    <p:sldId xmlns:r="http://schemas.openxmlformats.org/officeDocument/2006/relationships" id="256" r:id="R8bffeea6eb184a8d"/>
    <p:sldId xmlns:r="http://schemas.openxmlformats.org/officeDocument/2006/relationships" id="257" r:id="Refb49264162c43c3"/>
    <p:sldId xmlns:r="http://schemas.openxmlformats.org/officeDocument/2006/relationships" id="258" r:id="R0928ef60850b419e"/>
    <p:sldId xmlns:r="http://schemas.openxmlformats.org/officeDocument/2006/relationships" id="259" r:id="R614765d94b8e437b"/>
    <p:sldId xmlns:r="http://schemas.openxmlformats.org/officeDocument/2006/relationships" id="260" r:id="Rf26730eea5fc4e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c0d115bd14666" /><Relationship Type="http://schemas.openxmlformats.org/officeDocument/2006/relationships/slide" Target="/ppt/slides/slide1.xml" Id="R8bffeea6eb184a8d" /><Relationship Type="http://schemas.openxmlformats.org/officeDocument/2006/relationships/slide" Target="/ppt/slides/slide2.xml" Id="Refb49264162c43c3" /><Relationship Type="http://schemas.openxmlformats.org/officeDocument/2006/relationships/slide" Target="/ppt/slides/slide3.xml" Id="R0928ef60850b419e" /><Relationship Type="http://schemas.openxmlformats.org/officeDocument/2006/relationships/slide" Target="/ppt/slides/slide4.xml" Id="R614765d94b8e437b" /><Relationship Type="http://schemas.openxmlformats.org/officeDocument/2006/relationships/slide" Target="/ppt/slides/slide5.xml" Id="Rf26730eea5fc4e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d1fb7085c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66a7a18d446c7" /><Relationship Type="http://schemas.openxmlformats.org/officeDocument/2006/relationships/theme" Target="/ppt/slideMasters/theme/theme1.xml" Id="R4b49bbd6dfa2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f66a7a18d4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6132b866b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a8424f92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9d08b41b3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5ea243429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0b79da123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STONES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STONES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991 804 625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STONES NORGE AS</a:t>
            </a:r>
          </a:p>
        </p:txBody>
      </p:sp>
    </p:spTree>
  </p:cSld>
  <p:clrMapOvr>
    <a:masterClrMapping xmlns:a="http://schemas.openxmlformats.org/drawingml/2006/main"/>
  </p:clrMapOvr>
</p:sld>
</file>