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135f76ee6b47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184f7153154dda"/>
  </p:sldMasterIdLst>
  <p:sldIdLst>
    <p:sldId xmlns:r="http://schemas.openxmlformats.org/officeDocument/2006/relationships" id="256" r:id="Rfb0a8df3b4574bbd"/>
    <p:sldId xmlns:r="http://schemas.openxmlformats.org/officeDocument/2006/relationships" id="257" r:id="Raf461995013f482b"/>
    <p:sldId xmlns:r="http://schemas.openxmlformats.org/officeDocument/2006/relationships" id="258" r:id="Rb5aa958579654def"/>
    <p:sldId xmlns:r="http://schemas.openxmlformats.org/officeDocument/2006/relationships" id="259" r:id="R80c07c157d99469d"/>
    <p:sldId xmlns:r="http://schemas.openxmlformats.org/officeDocument/2006/relationships" id="260" r:id="Rc1d55a2380284ee9"/>
    <p:sldId xmlns:r="http://schemas.openxmlformats.org/officeDocument/2006/relationships" id="261" r:id="R826f60b3a9e84bb8"/>
    <p:sldId xmlns:r="http://schemas.openxmlformats.org/officeDocument/2006/relationships" id="262" r:id="R25bcf02fb2b349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84f7153154dda" /><Relationship Type="http://schemas.openxmlformats.org/officeDocument/2006/relationships/slide" Target="/ppt/slides/slide1.xml" Id="Rfb0a8df3b4574bbd" /><Relationship Type="http://schemas.openxmlformats.org/officeDocument/2006/relationships/slide" Target="/ppt/slides/slide2.xml" Id="Raf461995013f482b" /><Relationship Type="http://schemas.openxmlformats.org/officeDocument/2006/relationships/slide" Target="/ppt/slides/slide3.xml" Id="Rb5aa958579654def" /><Relationship Type="http://schemas.openxmlformats.org/officeDocument/2006/relationships/slide" Target="/ppt/slides/slide4.xml" Id="R80c07c157d99469d" /><Relationship Type="http://schemas.openxmlformats.org/officeDocument/2006/relationships/slide" Target="/ppt/slides/slide5.xml" Id="Rc1d55a2380284ee9" /><Relationship Type="http://schemas.openxmlformats.org/officeDocument/2006/relationships/slide" Target="/ppt/slides/slide6.xml" Id="R826f60b3a9e84bb8" /><Relationship Type="http://schemas.openxmlformats.org/officeDocument/2006/relationships/slide" Target="/ppt/slides/slide7.xml" Id="R25bcf02fb2b349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d48d2b89c741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0fa4c1ca14885" /><Relationship Type="http://schemas.openxmlformats.org/officeDocument/2006/relationships/theme" Target="/ppt/slideMasters/theme/theme1.xml" Id="Rc3fb554f018e4e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90fa4c1ca148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92762f55040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a12da40964d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7ec80d16340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6163a66e642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976d2c46a49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44ecb3a834d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36a43c0394f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HUSØYVEIEN 25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HUSØYVEIEN 25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1 496 964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1 554 252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7 823 140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SKUDETRÅL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71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991 781 056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HUSØYVEIEN 25 AS</a:t>
            </a:r>
          </a:p>
        </p:txBody>
      </p:sp>
    </p:spTree>
  </p:cSld>
  <p:clrMapOvr>
    <a:masterClrMapping xmlns:a="http://schemas.openxmlformats.org/drawingml/2006/main"/>
  </p:clrMapOvr>
</p:sld>
</file>