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acf363359142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cbe18ea51b48f8"/>
  </p:sldMasterIdLst>
  <p:sldIdLst>
    <p:sldId xmlns:r="http://schemas.openxmlformats.org/officeDocument/2006/relationships" id="256" r:id="Redd6780fd7cb4cd3"/>
    <p:sldId xmlns:r="http://schemas.openxmlformats.org/officeDocument/2006/relationships" id="257" r:id="R686985e064824711"/>
    <p:sldId xmlns:r="http://schemas.openxmlformats.org/officeDocument/2006/relationships" id="258" r:id="R68fb16f5c86a4831"/>
    <p:sldId xmlns:r="http://schemas.openxmlformats.org/officeDocument/2006/relationships" id="259" r:id="R8e9cad4197af40ef"/>
    <p:sldId xmlns:r="http://schemas.openxmlformats.org/officeDocument/2006/relationships" id="260" r:id="R74a55afc2f564e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cbe18ea51b48f8" /><Relationship Type="http://schemas.openxmlformats.org/officeDocument/2006/relationships/slide" Target="/ppt/slides/slide1.xml" Id="Redd6780fd7cb4cd3" /><Relationship Type="http://schemas.openxmlformats.org/officeDocument/2006/relationships/slide" Target="/ppt/slides/slide2.xml" Id="R686985e064824711" /><Relationship Type="http://schemas.openxmlformats.org/officeDocument/2006/relationships/slide" Target="/ppt/slides/slide3.xml" Id="R68fb16f5c86a4831" /><Relationship Type="http://schemas.openxmlformats.org/officeDocument/2006/relationships/slide" Target="/ppt/slides/slide4.xml" Id="R8e9cad4197af40ef" /><Relationship Type="http://schemas.openxmlformats.org/officeDocument/2006/relationships/slide" Target="/ppt/slides/slide5.xml" Id="R74a55afc2f564e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b81493abe3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7aa48a30664fb7" /><Relationship Type="http://schemas.openxmlformats.org/officeDocument/2006/relationships/theme" Target="/ppt/slideMasters/theme/theme1.xml" Id="R311df9df8f4540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7aa48a30664f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78afa46624e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6e9ba20bb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8f58a8a4a4a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6af75ebb44a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ea474abd6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HURRAGUTTENE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HURRAGUTTENE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HURRAGUTTENE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HURRAGUTTENE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HURRAGUTTENE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HURRAGUTTENE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991 669 906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HURRAGUTTENE HOLDING AS</a:t>
            </a:r>
          </a:p>
        </p:txBody>
      </p:sp>
    </p:spTree>
  </p:cSld>
  <p:clrMapOvr>
    <a:masterClrMapping xmlns:a="http://schemas.openxmlformats.org/drawingml/2006/main"/>
  </p:clrMapOvr>
</p:sld>
</file>