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7ec151d8f646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6d90c31c6455e"/>
  </p:sldMasterIdLst>
  <p:sldIdLst>
    <p:sldId xmlns:r="http://schemas.openxmlformats.org/officeDocument/2006/relationships" id="256" r:id="Rbcffdae61e0b4f6b"/>
    <p:sldId xmlns:r="http://schemas.openxmlformats.org/officeDocument/2006/relationships" id="257" r:id="R18c7796b73c841d1"/>
    <p:sldId xmlns:r="http://schemas.openxmlformats.org/officeDocument/2006/relationships" id="258" r:id="R57da77a0f71840e4"/>
    <p:sldId xmlns:r="http://schemas.openxmlformats.org/officeDocument/2006/relationships" id="259" r:id="R3f55a74964344cb7"/>
    <p:sldId xmlns:r="http://schemas.openxmlformats.org/officeDocument/2006/relationships" id="260" r:id="Reda55d996cd345cd"/>
    <p:sldId xmlns:r="http://schemas.openxmlformats.org/officeDocument/2006/relationships" id="261" r:id="R3d030cd99d924c9f"/>
    <p:sldId xmlns:r="http://schemas.openxmlformats.org/officeDocument/2006/relationships" id="262" r:id="Rad793322096147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6d90c31c6455e" /><Relationship Type="http://schemas.openxmlformats.org/officeDocument/2006/relationships/slide" Target="/ppt/slides/slide1.xml" Id="Rbcffdae61e0b4f6b" /><Relationship Type="http://schemas.openxmlformats.org/officeDocument/2006/relationships/slide" Target="/ppt/slides/slide2.xml" Id="R18c7796b73c841d1" /><Relationship Type="http://schemas.openxmlformats.org/officeDocument/2006/relationships/slide" Target="/ppt/slides/slide3.xml" Id="R57da77a0f71840e4" /><Relationship Type="http://schemas.openxmlformats.org/officeDocument/2006/relationships/slide" Target="/ppt/slides/slide4.xml" Id="R3f55a74964344cb7" /><Relationship Type="http://schemas.openxmlformats.org/officeDocument/2006/relationships/slide" Target="/ppt/slides/slide5.xml" Id="Reda55d996cd345cd" /><Relationship Type="http://schemas.openxmlformats.org/officeDocument/2006/relationships/slide" Target="/ppt/slides/slide6.xml" Id="R3d030cd99d924c9f" /><Relationship Type="http://schemas.openxmlformats.org/officeDocument/2006/relationships/slide" Target="/ppt/slides/slide7.xml" Id="Rad793322096147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e562edb9a49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39a9a4866484c" /><Relationship Type="http://schemas.openxmlformats.org/officeDocument/2006/relationships/theme" Target="/ppt/slideMasters/theme/theme1.xml" Id="R661e059c917e42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d39a9a486648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9d1014530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43e3522774c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d70c9438845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4e839d7e043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303a3cf7948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f0264d48e46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d23eb1fef45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O&amp;O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O&amp;O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O&amp;O INVEST AS ble etablert [år] og holder til i Blaksæter.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O&amp;O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O&amp;O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O&amp;O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603 333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719 008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O&amp;O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ANN-IREN MYKLEBUST ULVEDAL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O&amp;O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6795 Blaksæter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uanniren@gmail.com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991 655 921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O&amp;O INVEST AS</a:t>
            </a:r>
          </a:p>
        </p:txBody>
      </p:sp>
    </p:spTree>
  </p:cSld>
  <p:clrMapOvr>
    <a:masterClrMapping xmlns:a="http://schemas.openxmlformats.org/drawingml/2006/main"/>
  </p:clrMapOvr>
</p:sld>
</file>