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36125016784a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bca02e60604d7d"/>
  </p:sldMasterIdLst>
  <p:sldIdLst>
    <p:sldId xmlns:r="http://schemas.openxmlformats.org/officeDocument/2006/relationships" id="256" r:id="R8e47619d4ad04c0f"/>
    <p:sldId xmlns:r="http://schemas.openxmlformats.org/officeDocument/2006/relationships" id="257" r:id="R7546403759fc4b2d"/>
    <p:sldId xmlns:r="http://schemas.openxmlformats.org/officeDocument/2006/relationships" id="258" r:id="Rf451f5190d3f44bd"/>
    <p:sldId xmlns:r="http://schemas.openxmlformats.org/officeDocument/2006/relationships" id="259" r:id="R65ec2de2557e44bb"/>
    <p:sldId xmlns:r="http://schemas.openxmlformats.org/officeDocument/2006/relationships" id="260" r:id="R8e471e0616f04fef"/>
    <p:sldId xmlns:r="http://schemas.openxmlformats.org/officeDocument/2006/relationships" id="261" r:id="Rf0e3f41616864c38"/>
    <p:sldId xmlns:r="http://schemas.openxmlformats.org/officeDocument/2006/relationships" id="262" r:id="Rb20b3bce939249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bca02e60604d7d" /><Relationship Type="http://schemas.openxmlformats.org/officeDocument/2006/relationships/slide" Target="/ppt/slides/slide1.xml" Id="R8e47619d4ad04c0f" /><Relationship Type="http://schemas.openxmlformats.org/officeDocument/2006/relationships/slide" Target="/ppt/slides/slide2.xml" Id="R7546403759fc4b2d" /><Relationship Type="http://schemas.openxmlformats.org/officeDocument/2006/relationships/slide" Target="/ppt/slides/slide3.xml" Id="Rf451f5190d3f44bd" /><Relationship Type="http://schemas.openxmlformats.org/officeDocument/2006/relationships/slide" Target="/ppt/slides/slide4.xml" Id="R65ec2de2557e44bb" /><Relationship Type="http://schemas.openxmlformats.org/officeDocument/2006/relationships/slide" Target="/ppt/slides/slide5.xml" Id="R8e471e0616f04fef" /><Relationship Type="http://schemas.openxmlformats.org/officeDocument/2006/relationships/slide" Target="/ppt/slides/slide6.xml" Id="Rf0e3f41616864c38" /><Relationship Type="http://schemas.openxmlformats.org/officeDocument/2006/relationships/slide" Target="/ppt/slides/slide7.xml" Id="Rb20b3bce939249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825b3efd440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46d35e69741b3" /><Relationship Type="http://schemas.openxmlformats.org/officeDocument/2006/relationships/theme" Target="/ppt/slideMasters/theme/theme1.xml" Id="Rf0bd98ee19ed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a46d35e69741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c1200acbb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37426dac64a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80e0de3ce4d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656958fc545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5b9640bd246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b6ce418d84d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67f982adb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HAGNESS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7 185 617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7 186 747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HAGNESS BJØRN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Midtåsen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991 651 721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HAGNESS INVEST AS</a:t>
            </a:r>
          </a:p>
        </p:txBody>
      </p:sp>
    </p:spTree>
  </p:cSld>
  <p:clrMapOvr>
    <a:masterClrMapping xmlns:a="http://schemas.openxmlformats.org/drawingml/2006/main"/>
  </p:clrMapOvr>
</p:sld>
</file>