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ee2f486a1a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95f561c4c48e2"/>
  </p:sldMasterIdLst>
  <p:sldIdLst>
    <p:sldId xmlns:r="http://schemas.openxmlformats.org/officeDocument/2006/relationships" id="256" r:id="Rcd896111a1504299"/>
    <p:sldId xmlns:r="http://schemas.openxmlformats.org/officeDocument/2006/relationships" id="257" r:id="R939a25f28d9c4947"/>
    <p:sldId xmlns:r="http://schemas.openxmlformats.org/officeDocument/2006/relationships" id="258" r:id="R96f3690cf0234299"/>
    <p:sldId xmlns:r="http://schemas.openxmlformats.org/officeDocument/2006/relationships" id="259" r:id="R25021025463947ff"/>
    <p:sldId xmlns:r="http://schemas.openxmlformats.org/officeDocument/2006/relationships" id="260" r:id="Rd7a27d545bd04ac9"/>
    <p:sldId xmlns:r="http://schemas.openxmlformats.org/officeDocument/2006/relationships" id="261" r:id="R43e79be06c62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95f561c4c48e2" /><Relationship Type="http://schemas.openxmlformats.org/officeDocument/2006/relationships/slide" Target="/ppt/slides/slide1.xml" Id="Rcd896111a1504299" /><Relationship Type="http://schemas.openxmlformats.org/officeDocument/2006/relationships/slide" Target="/ppt/slides/slide2.xml" Id="R939a25f28d9c4947" /><Relationship Type="http://schemas.openxmlformats.org/officeDocument/2006/relationships/slide" Target="/ppt/slides/slide3.xml" Id="R96f3690cf0234299" /><Relationship Type="http://schemas.openxmlformats.org/officeDocument/2006/relationships/slide" Target="/ppt/slides/slide4.xml" Id="R25021025463947ff" /><Relationship Type="http://schemas.openxmlformats.org/officeDocument/2006/relationships/slide" Target="/ppt/slides/slide5.xml" Id="Rd7a27d545bd04ac9" /><Relationship Type="http://schemas.openxmlformats.org/officeDocument/2006/relationships/slide" Target="/ppt/slides/slide6.xml" Id="R43e79be06c62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361f139a0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fd42261f043d0" /><Relationship Type="http://schemas.openxmlformats.org/officeDocument/2006/relationships/theme" Target="/ppt/slideMasters/theme/theme1.xml" Id="R8c008e540ab2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fd42261f0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68183e983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18de5935b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81c3bdb27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6119a08dc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c550b9652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786fdc1f5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FLOBERG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FLOBERG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FLOBERG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FLOBERG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FLOBERG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FLOBERG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68 862 385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280 806 333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281 573 088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FLOBERG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991 616 004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FLOBERG HOLDING AS</a:t>
            </a:r>
          </a:p>
        </p:txBody>
      </p:sp>
    </p:spTree>
  </p:cSld>
  <p:clrMapOvr>
    <a:masterClrMapping xmlns:a="http://schemas.openxmlformats.org/drawingml/2006/main"/>
  </p:clrMapOvr>
</p:sld>
</file>