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497c6f064e49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a33dd41c4d4be2"/>
  </p:sldMasterIdLst>
  <p:sldIdLst>
    <p:sldId xmlns:r="http://schemas.openxmlformats.org/officeDocument/2006/relationships" id="256" r:id="R9cb99fd1105945ef"/>
    <p:sldId xmlns:r="http://schemas.openxmlformats.org/officeDocument/2006/relationships" id="257" r:id="R08056f92a5e14c6e"/>
    <p:sldId xmlns:r="http://schemas.openxmlformats.org/officeDocument/2006/relationships" id="258" r:id="R1df954fbcebf430b"/>
    <p:sldId xmlns:r="http://schemas.openxmlformats.org/officeDocument/2006/relationships" id="259" r:id="Rb92b75551c0c4994"/>
    <p:sldId xmlns:r="http://schemas.openxmlformats.org/officeDocument/2006/relationships" id="260" r:id="R4d158e2989624a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a33dd41c4d4be2" /><Relationship Type="http://schemas.openxmlformats.org/officeDocument/2006/relationships/slide" Target="/ppt/slides/slide1.xml" Id="R9cb99fd1105945ef" /><Relationship Type="http://schemas.openxmlformats.org/officeDocument/2006/relationships/slide" Target="/ppt/slides/slide2.xml" Id="R08056f92a5e14c6e" /><Relationship Type="http://schemas.openxmlformats.org/officeDocument/2006/relationships/slide" Target="/ppt/slides/slide3.xml" Id="R1df954fbcebf430b" /><Relationship Type="http://schemas.openxmlformats.org/officeDocument/2006/relationships/slide" Target="/ppt/slides/slide4.xml" Id="Rb92b75551c0c4994" /><Relationship Type="http://schemas.openxmlformats.org/officeDocument/2006/relationships/slide" Target="/ppt/slides/slide5.xml" Id="R4d158e2989624a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e5e0a9c32f4b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33ea44cf0487c" /><Relationship Type="http://schemas.openxmlformats.org/officeDocument/2006/relationships/theme" Target="/ppt/slideMasters/theme/theme1.xml" Id="Rfa701ab769244d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d33ea44cf048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62f67f2f447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960c45012240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176554b8247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3df3014d647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524459f4041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KVÅLVEIEN 8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KVÅLVEIEN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KVÅLVEIEN 8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KVÅLVEIEN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KVÅLVEIEN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KVÅLVEIEN 8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991 609 040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KVÅLVEIEN 8 AS</a:t>
            </a:r>
          </a:p>
        </p:txBody>
      </p:sp>
    </p:spTree>
  </p:cSld>
  <p:clrMapOvr>
    <a:masterClrMapping xmlns:a="http://schemas.openxmlformats.org/drawingml/2006/main"/>
  </p:clrMapOvr>
</p:sld>
</file>