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4119e0c75144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99a7ef241846cb"/>
  </p:sldMasterIdLst>
  <p:sldIdLst>
    <p:sldId xmlns:r="http://schemas.openxmlformats.org/officeDocument/2006/relationships" id="256" r:id="R3e5940aae6d64dc2"/>
    <p:sldId xmlns:r="http://schemas.openxmlformats.org/officeDocument/2006/relationships" id="257" r:id="R92e2d3fae3a44b83"/>
    <p:sldId xmlns:r="http://schemas.openxmlformats.org/officeDocument/2006/relationships" id="258" r:id="Rd331e84da88e45ba"/>
    <p:sldId xmlns:r="http://schemas.openxmlformats.org/officeDocument/2006/relationships" id="259" r:id="R4304e47dc7164c17"/>
    <p:sldId xmlns:r="http://schemas.openxmlformats.org/officeDocument/2006/relationships" id="260" r:id="Rb500ee60af044b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9a7ef241846cb" /><Relationship Type="http://schemas.openxmlformats.org/officeDocument/2006/relationships/slide" Target="/ppt/slides/slide1.xml" Id="R3e5940aae6d64dc2" /><Relationship Type="http://schemas.openxmlformats.org/officeDocument/2006/relationships/slide" Target="/ppt/slides/slide2.xml" Id="R92e2d3fae3a44b83" /><Relationship Type="http://schemas.openxmlformats.org/officeDocument/2006/relationships/slide" Target="/ppt/slides/slide3.xml" Id="Rd331e84da88e45ba" /><Relationship Type="http://schemas.openxmlformats.org/officeDocument/2006/relationships/slide" Target="/ppt/slides/slide4.xml" Id="R4304e47dc7164c17" /><Relationship Type="http://schemas.openxmlformats.org/officeDocument/2006/relationships/slide" Target="/ppt/slides/slide5.xml" Id="Rb500ee60af044b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a0d2a1a61b42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597e34dd34e6b" /><Relationship Type="http://schemas.openxmlformats.org/officeDocument/2006/relationships/theme" Target="/ppt/slideMasters/theme/theme1.xml" Id="R839c6ddd991c4d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c597e34dd34e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9c067c74b42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b4fae9ade4d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183ddb50d4a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9f119719b4b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9ae9c633c4a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SEARULER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SEARULER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SEARULER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SEARULER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SEARULER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SEARULER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991 534 849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SEARULER AS</a:t>
            </a:r>
          </a:p>
        </p:txBody>
      </p:sp>
    </p:spTree>
  </p:cSld>
  <p:clrMapOvr>
    <a:masterClrMapping xmlns:a="http://schemas.openxmlformats.org/drawingml/2006/main"/>
  </p:clrMapOvr>
</p:sld>
</file>