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3348c8353f04f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4c651e22ed4f82"/>
  </p:sldMasterIdLst>
  <p:sldIdLst>
    <p:sldId xmlns:r="http://schemas.openxmlformats.org/officeDocument/2006/relationships" id="256" r:id="R7d760e1ab418453d"/>
    <p:sldId xmlns:r="http://schemas.openxmlformats.org/officeDocument/2006/relationships" id="257" r:id="R5b7ecf7aed5f41a4"/>
    <p:sldId xmlns:r="http://schemas.openxmlformats.org/officeDocument/2006/relationships" id="258" r:id="R0e7dc155235c40b1"/>
    <p:sldId xmlns:r="http://schemas.openxmlformats.org/officeDocument/2006/relationships" id="259" r:id="R4f4c9887f45148de"/>
    <p:sldId xmlns:r="http://schemas.openxmlformats.org/officeDocument/2006/relationships" id="260" r:id="R5572cbd3378f4d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4c651e22ed4f82" /><Relationship Type="http://schemas.openxmlformats.org/officeDocument/2006/relationships/slide" Target="/ppt/slides/slide1.xml" Id="R7d760e1ab418453d" /><Relationship Type="http://schemas.openxmlformats.org/officeDocument/2006/relationships/slide" Target="/ppt/slides/slide2.xml" Id="R5b7ecf7aed5f41a4" /><Relationship Type="http://schemas.openxmlformats.org/officeDocument/2006/relationships/slide" Target="/ppt/slides/slide3.xml" Id="R0e7dc155235c40b1" /><Relationship Type="http://schemas.openxmlformats.org/officeDocument/2006/relationships/slide" Target="/ppt/slides/slide4.xml" Id="R4f4c9887f45148de" /><Relationship Type="http://schemas.openxmlformats.org/officeDocument/2006/relationships/slide" Target="/ppt/slides/slide5.xml" Id="R5572cbd3378f4d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4c8096c7154dd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71dedff44074" /><Relationship Type="http://schemas.openxmlformats.org/officeDocument/2006/relationships/theme" Target="/ppt/slideMasters/theme/theme1.xml" Id="R8cc5281b55d146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7071dedff4407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56ab10b6eb41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832b8a0bb41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0ee0f7d7b4ac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70e46134a94a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6911e585864a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GULLHJØRNE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GULLHJØRNE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991 464 255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GULLHJØRNE AS</a:t>
            </a:r>
          </a:p>
        </p:txBody>
      </p:sp>
    </p:spTree>
  </p:cSld>
  <p:clrMapOvr>
    <a:masterClrMapping xmlns:a="http://schemas.openxmlformats.org/drawingml/2006/main"/>
  </p:clrMapOvr>
</p:sld>
</file>