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74d5b1a0584c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03204040aa48cf"/>
  </p:sldMasterIdLst>
  <p:sldIdLst>
    <p:sldId xmlns:r="http://schemas.openxmlformats.org/officeDocument/2006/relationships" id="256" r:id="R30c28b42e3dd49f4"/>
    <p:sldId xmlns:r="http://schemas.openxmlformats.org/officeDocument/2006/relationships" id="257" r:id="Rfe317169ec70415c"/>
    <p:sldId xmlns:r="http://schemas.openxmlformats.org/officeDocument/2006/relationships" id="258" r:id="R3a312c38b8d64006"/>
    <p:sldId xmlns:r="http://schemas.openxmlformats.org/officeDocument/2006/relationships" id="259" r:id="R3d72351b525e4ea9"/>
    <p:sldId xmlns:r="http://schemas.openxmlformats.org/officeDocument/2006/relationships" id="260" r:id="Rc31d2b05a6274992"/>
    <p:sldId xmlns:r="http://schemas.openxmlformats.org/officeDocument/2006/relationships" id="261" r:id="Ra4ee3247c2fe4388"/>
    <p:sldId xmlns:r="http://schemas.openxmlformats.org/officeDocument/2006/relationships" id="262" r:id="R8aceca183b8248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3204040aa48cf" /><Relationship Type="http://schemas.openxmlformats.org/officeDocument/2006/relationships/slide" Target="/ppt/slides/slide1.xml" Id="R30c28b42e3dd49f4" /><Relationship Type="http://schemas.openxmlformats.org/officeDocument/2006/relationships/slide" Target="/ppt/slides/slide2.xml" Id="Rfe317169ec70415c" /><Relationship Type="http://schemas.openxmlformats.org/officeDocument/2006/relationships/slide" Target="/ppt/slides/slide3.xml" Id="R3a312c38b8d64006" /><Relationship Type="http://schemas.openxmlformats.org/officeDocument/2006/relationships/slide" Target="/ppt/slides/slide4.xml" Id="R3d72351b525e4ea9" /><Relationship Type="http://schemas.openxmlformats.org/officeDocument/2006/relationships/slide" Target="/ppt/slides/slide5.xml" Id="Rc31d2b05a6274992" /><Relationship Type="http://schemas.openxmlformats.org/officeDocument/2006/relationships/slide" Target="/ppt/slides/slide6.xml" Id="Ra4ee3247c2fe4388" /><Relationship Type="http://schemas.openxmlformats.org/officeDocument/2006/relationships/slide" Target="/ppt/slides/slide7.xml" Id="R8aceca183b8248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b95ec7e63d48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342e12cf040ec" /><Relationship Type="http://schemas.openxmlformats.org/officeDocument/2006/relationships/theme" Target="/ppt/slideMasters/theme/theme1.xml" Id="R00b658e6124b41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9342e12cf040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36a3478984c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35a99037d42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f8d7e4784a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bb18a9a1e43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919577d184b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d9576483a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20c3c6fec42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 GASS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 GASS AS ble etablert [år] og holder til i Tjodalyng.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−142 652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1 557 532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JARLE EIKENES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Skallistveien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3280 Tjodalyng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34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 GASS AS</a:t>
            </a:r>
          </a:p>
        </p:txBody>
      </p:sp>
    </p:spTree>
  </p:cSld>
  <p:clrMapOvr>
    <a:masterClrMapping xmlns:a="http://schemas.openxmlformats.org/drawingml/2006/main"/>
  </p:clrMapOvr>
</p:sld>
</file>