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44513b3fe9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bc480609f423c"/>
  </p:sldMasterIdLst>
  <p:sldIdLst>
    <p:sldId xmlns:r="http://schemas.openxmlformats.org/officeDocument/2006/relationships" id="256" r:id="Rd24c7e87c73f406e"/>
    <p:sldId xmlns:r="http://schemas.openxmlformats.org/officeDocument/2006/relationships" id="257" r:id="R0a814d45859c4a40"/>
    <p:sldId xmlns:r="http://schemas.openxmlformats.org/officeDocument/2006/relationships" id="258" r:id="Rfe4c88d59838484d"/>
    <p:sldId xmlns:r="http://schemas.openxmlformats.org/officeDocument/2006/relationships" id="259" r:id="R589a5d26b3694ce9"/>
    <p:sldId xmlns:r="http://schemas.openxmlformats.org/officeDocument/2006/relationships" id="260" r:id="Rd5a48cbfd01c44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bc480609f423c" /><Relationship Type="http://schemas.openxmlformats.org/officeDocument/2006/relationships/slide" Target="/ppt/slides/slide1.xml" Id="Rd24c7e87c73f406e" /><Relationship Type="http://schemas.openxmlformats.org/officeDocument/2006/relationships/slide" Target="/ppt/slides/slide2.xml" Id="R0a814d45859c4a40" /><Relationship Type="http://schemas.openxmlformats.org/officeDocument/2006/relationships/slide" Target="/ppt/slides/slide3.xml" Id="Rfe4c88d59838484d" /><Relationship Type="http://schemas.openxmlformats.org/officeDocument/2006/relationships/slide" Target="/ppt/slides/slide4.xml" Id="R589a5d26b3694ce9" /><Relationship Type="http://schemas.openxmlformats.org/officeDocument/2006/relationships/slide" Target="/ppt/slides/slide5.xml" Id="Rd5a48cbfd01c44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b4289ce08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d223316b3401d" /><Relationship Type="http://schemas.openxmlformats.org/officeDocument/2006/relationships/theme" Target="/ppt/slideMasters/theme/theme1.xml" Id="Re6db421a46c449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8d223316b340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e7614af6f4e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f8b814e8348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df6b784b5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d96a6c29a48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f761130364c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BLAAMAND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BLAAMAND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991 395 652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BLAAMAND AS</a:t>
            </a:r>
          </a:p>
        </p:txBody>
      </p:sp>
    </p:spTree>
  </p:cSld>
  <p:clrMapOvr>
    <a:masterClrMapping xmlns:a="http://schemas.openxmlformats.org/drawingml/2006/main"/>
  </p:clrMapOvr>
</p:sld>
</file>