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7b848c16c14c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e6dffb30ee40bd"/>
  </p:sldMasterIdLst>
  <p:sldIdLst>
    <p:sldId xmlns:r="http://schemas.openxmlformats.org/officeDocument/2006/relationships" id="256" r:id="R3a9d86b35274487f"/>
    <p:sldId xmlns:r="http://schemas.openxmlformats.org/officeDocument/2006/relationships" id="257" r:id="Rfa50d862871445c2"/>
    <p:sldId xmlns:r="http://schemas.openxmlformats.org/officeDocument/2006/relationships" id="258" r:id="R3563e022f96a4449"/>
    <p:sldId xmlns:r="http://schemas.openxmlformats.org/officeDocument/2006/relationships" id="259" r:id="R9d9cf8ef79c34e2d"/>
    <p:sldId xmlns:r="http://schemas.openxmlformats.org/officeDocument/2006/relationships" id="260" r:id="Ra00871e6ddcc4a0e"/>
    <p:sldId xmlns:r="http://schemas.openxmlformats.org/officeDocument/2006/relationships" id="261" r:id="R90046b3988154acf"/>
    <p:sldId xmlns:r="http://schemas.openxmlformats.org/officeDocument/2006/relationships" id="262" r:id="R71eeecc7938840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e6dffb30ee40bd" /><Relationship Type="http://schemas.openxmlformats.org/officeDocument/2006/relationships/slide" Target="/ppt/slides/slide1.xml" Id="R3a9d86b35274487f" /><Relationship Type="http://schemas.openxmlformats.org/officeDocument/2006/relationships/slide" Target="/ppt/slides/slide2.xml" Id="Rfa50d862871445c2" /><Relationship Type="http://schemas.openxmlformats.org/officeDocument/2006/relationships/slide" Target="/ppt/slides/slide3.xml" Id="R3563e022f96a4449" /><Relationship Type="http://schemas.openxmlformats.org/officeDocument/2006/relationships/slide" Target="/ppt/slides/slide4.xml" Id="R9d9cf8ef79c34e2d" /><Relationship Type="http://schemas.openxmlformats.org/officeDocument/2006/relationships/slide" Target="/ppt/slides/slide5.xml" Id="Ra00871e6ddcc4a0e" /><Relationship Type="http://schemas.openxmlformats.org/officeDocument/2006/relationships/slide" Target="/ppt/slides/slide6.xml" Id="R90046b3988154acf" /><Relationship Type="http://schemas.openxmlformats.org/officeDocument/2006/relationships/slide" Target="/ppt/slides/slide7.xml" Id="R71eeecc7938840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4a651c08c74b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d81b481e64bdf" /><Relationship Type="http://schemas.openxmlformats.org/officeDocument/2006/relationships/theme" Target="/ppt/slideMasters/theme/theme1.xml" Id="Rff20d68ce1bf4c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2d81b481e64b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969d7a5334a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318c2883a42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8a4655b7547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644c20e914c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9a72f17684d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56abeb61744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da6d8677142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LAB1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LAB1 AS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20 156 699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825 086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806 987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2 044 753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5 454 448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DIKT AS  –  65,0 %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NORSETH JON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CASTRILLO ELVIR JAIME J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KAREN K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Elias Smiths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1337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firmapost@lab1.no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991 353 992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LAB1 AS</a:t>
            </a:r>
          </a:p>
        </p:txBody>
      </p:sp>
    </p:spTree>
  </p:cSld>
  <p:clrMapOvr>
    <a:masterClrMapping xmlns:a="http://schemas.openxmlformats.org/drawingml/2006/main"/>
  </p:clrMapOvr>
</p:sld>
</file>