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7614b5400148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94808af6504f33"/>
  </p:sldMasterIdLst>
  <p:sldIdLst>
    <p:sldId xmlns:r="http://schemas.openxmlformats.org/officeDocument/2006/relationships" id="256" r:id="R9294805a1263484e"/>
    <p:sldId xmlns:r="http://schemas.openxmlformats.org/officeDocument/2006/relationships" id="257" r:id="R19f67bd212534d72"/>
    <p:sldId xmlns:r="http://schemas.openxmlformats.org/officeDocument/2006/relationships" id="258" r:id="Rbafe3d777eaa466e"/>
    <p:sldId xmlns:r="http://schemas.openxmlformats.org/officeDocument/2006/relationships" id="259" r:id="R07c9fda3949f4c99"/>
    <p:sldId xmlns:r="http://schemas.openxmlformats.org/officeDocument/2006/relationships" id="260" r:id="Rdd86604c79364f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94808af6504f33" /><Relationship Type="http://schemas.openxmlformats.org/officeDocument/2006/relationships/slide" Target="/ppt/slides/slide1.xml" Id="R9294805a1263484e" /><Relationship Type="http://schemas.openxmlformats.org/officeDocument/2006/relationships/slide" Target="/ppt/slides/slide2.xml" Id="R19f67bd212534d72" /><Relationship Type="http://schemas.openxmlformats.org/officeDocument/2006/relationships/slide" Target="/ppt/slides/slide3.xml" Id="Rbafe3d777eaa466e" /><Relationship Type="http://schemas.openxmlformats.org/officeDocument/2006/relationships/slide" Target="/ppt/slides/slide4.xml" Id="R07c9fda3949f4c99" /><Relationship Type="http://schemas.openxmlformats.org/officeDocument/2006/relationships/slide" Target="/ppt/slides/slide5.xml" Id="Rdd86604c79364f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879c3f34246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9649043db4890" /><Relationship Type="http://schemas.openxmlformats.org/officeDocument/2006/relationships/theme" Target="/ppt/slideMasters/theme/theme1.xml" Id="R4cdd4b15606f4e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29649043db48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8595060c743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4e16fc3b74c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12e75d99847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136f7c2404f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68c63c86340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SPYDEBERG PARK OG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SPYDEBERG PARK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SPYDEBERG PARK OG ANLEGG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SPYDEBERG PARK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SPYDEBERG PARK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SPYDEBERG PARK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991 335 722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SPYDEBERG PARK OG ANLEGG AS</a:t>
            </a:r>
          </a:p>
        </p:txBody>
      </p:sp>
    </p:spTree>
  </p:cSld>
  <p:clrMapOvr>
    <a:masterClrMapping xmlns:a="http://schemas.openxmlformats.org/drawingml/2006/main"/>
  </p:clrMapOvr>
</p:sld>
</file>