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3d1c4cd14b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728a129f44268"/>
  </p:sldMasterIdLst>
  <p:sldIdLst>
    <p:sldId xmlns:r="http://schemas.openxmlformats.org/officeDocument/2006/relationships" id="256" r:id="R7e7e6e8f82b74414"/>
    <p:sldId xmlns:r="http://schemas.openxmlformats.org/officeDocument/2006/relationships" id="257" r:id="Rce4f6cfcc2dd4d5e"/>
    <p:sldId xmlns:r="http://schemas.openxmlformats.org/officeDocument/2006/relationships" id="258" r:id="Rfc84e1eae4c44314"/>
    <p:sldId xmlns:r="http://schemas.openxmlformats.org/officeDocument/2006/relationships" id="259" r:id="R4e66956d9685481d"/>
    <p:sldId xmlns:r="http://schemas.openxmlformats.org/officeDocument/2006/relationships" id="260" r:id="R6c35124f7b7240f2"/>
    <p:sldId xmlns:r="http://schemas.openxmlformats.org/officeDocument/2006/relationships" id="261" r:id="R481c7bf7aacd4b36"/>
    <p:sldId xmlns:r="http://schemas.openxmlformats.org/officeDocument/2006/relationships" id="262" r:id="Ra8dcac047113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728a129f44268" /><Relationship Type="http://schemas.openxmlformats.org/officeDocument/2006/relationships/slide" Target="/ppt/slides/slide1.xml" Id="R7e7e6e8f82b74414" /><Relationship Type="http://schemas.openxmlformats.org/officeDocument/2006/relationships/slide" Target="/ppt/slides/slide2.xml" Id="Rce4f6cfcc2dd4d5e" /><Relationship Type="http://schemas.openxmlformats.org/officeDocument/2006/relationships/slide" Target="/ppt/slides/slide3.xml" Id="Rfc84e1eae4c44314" /><Relationship Type="http://schemas.openxmlformats.org/officeDocument/2006/relationships/slide" Target="/ppt/slides/slide4.xml" Id="R4e66956d9685481d" /><Relationship Type="http://schemas.openxmlformats.org/officeDocument/2006/relationships/slide" Target="/ppt/slides/slide5.xml" Id="R6c35124f7b7240f2" /><Relationship Type="http://schemas.openxmlformats.org/officeDocument/2006/relationships/slide" Target="/ppt/slides/slide6.xml" Id="R481c7bf7aacd4b36" /><Relationship Type="http://schemas.openxmlformats.org/officeDocument/2006/relationships/slide" Target="/ppt/slides/slide7.xml" Id="Ra8dcac047113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1442650a8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0a6cca3e49a1" /><Relationship Type="http://schemas.openxmlformats.org/officeDocument/2006/relationships/theme" Target="/ppt/slideMasters/theme/theme1.xml" Id="R258b34ba443b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d0a6cca3e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1b0e7241e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2fb6cefd8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b7fa97867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4772dd187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bef7f4b6a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9244f1c0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208684ed6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