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4c7c8eee6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4e8539b7447ba"/>
  </p:sldMasterIdLst>
  <p:sldIdLst>
    <p:sldId xmlns:r="http://schemas.openxmlformats.org/officeDocument/2006/relationships" id="256" r:id="Rb46fb10a150e4d20"/>
    <p:sldId xmlns:r="http://schemas.openxmlformats.org/officeDocument/2006/relationships" id="257" r:id="Raa1c6694b9ee4e94"/>
    <p:sldId xmlns:r="http://schemas.openxmlformats.org/officeDocument/2006/relationships" id="258" r:id="R284a81d5f2654d59"/>
    <p:sldId xmlns:r="http://schemas.openxmlformats.org/officeDocument/2006/relationships" id="259" r:id="Rb51472107e8e4a7a"/>
    <p:sldId xmlns:r="http://schemas.openxmlformats.org/officeDocument/2006/relationships" id="260" r:id="Rc43727125c504dbd"/>
    <p:sldId xmlns:r="http://schemas.openxmlformats.org/officeDocument/2006/relationships" id="261" r:id="R30338015b11141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4e8539b7447ba" /><Relationship Type="http://schemas.openxmlformats.org/officeDocument/2006/relationships/slide" Target="/ppt/slides/slide1.xml" Id="Rb46fb10a150e4d20" /><Relationship Type="http://schemas.openxmlformats.org/officeDocument/2006/relationships/slide" Target="/ppt/slides/slide2.xml" Id="Raa1c6694b9ee4e94" /><Relationship Type="http://schemas.openxmlformats.org/officeDocument/2006/relationships/slide" Target="/ppt/slides/slide3.xml" Id="R284a81d5f2654d59" /><Relationship Type="http://schemas.openxmlformats.org/officeDocument/2006/relationships/slide" Target="/ppt/slides/slide4.xml" Id="Rb51472107e8e4a7a" /><Relationship Type="http://schemas.openxmlformats.org/officeDocument/2006/relationships/slide" Target="/ppt/slides/slide5.xml" Id="Rc43727125c504dbd" /><Relationship Type="http://schemas.openxmlformats.org/officeDocument/2006/relationships/slide" Target="/ppt/slides/slide6.xml" Id="R30338015b11141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ac8cc6728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02405fa124626" /><Relationship Type="http://schemas.openxmlformats.org/officeDocument/2006/relationships/theme" Target="/ppt/slideMasters/theme/theme1.xml" Id="Raace3e3129b3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02405fa12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e58e37524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39539c19e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e6d8a68e04b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bf44b000f4d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2ab17ec02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f310d8aa8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VERDANE II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VERDANE II ANS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17 368 334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31 430 456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31 436 706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991 044 477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VERDANE II ANS</a:t>
            </a:r>
          </a:p>
        </p:txBody>
      </p:sp>
    </p:spTree>
  </p:cSld>
  <p:clrMapOvr>
    <a:masterClrMapping xmlns:a="http://schemas.openxmlformats.org/drawingml/2006/main"/>
  </p:clrMapOvr>
</p:sld>
</file>