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98dec40e5c41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1b00936a5f4042"/>
  </p:sldMasterIdLst>
  <p:sldIdLst>
    <p:sldId xmlns:r="http://schemas.openxmlformats.org/officeDocument/2006/relationships" id="256" r:id="R1ad3fab461c54661"/>
    <p:sldId xmlns:r="http://schemas.openxmlformats.org/officeDocument/2006/relationships" id="257" r:id="R1a78a55a2d914f2a"/>
    <p:sldId xmlns:r="http://schemas.openxmlformats.org/officeDocument/2006/relationships" id="258" r:id="R6d76b0524cc047e8"/>
    <p:sldId xmlns:r="http://schemas.openxmlformats.org/officeDocument/2006/relationships" id="259" r:id="R3831101b52f4428b"/>
    <p:sldId xmlns:r="http://schemas.openxmlformats.org/officeDocument/2006/relationships" id="260" r:id="Rbf9e9599e7f84d65"/>
    <p:sldId xmlns:r="http://schemas.openxmlformats.org/officeDocument/2006/relationships" id="261" r:id="R866eb46b56864274"/>
    <p:sldId xmlns:r="http://schemas.openxmlformats.org/officeDocument/2006/relationships" id="262" r:id="R50954c3a0aa648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1b00936a5f4042" /><Relationship Type="http://schemas.openxmlformats.org/officeDocument/2006/relationships/slide" Target="/ppt/slides/slide1.xml" Id="R1ad3fab461c54661" /><Relationship Type="http://schemas.openxmlformats.org/officeDocument/2006/relationships/slide" Target="/ppt/slides/slide2.xml" Id="R1a78a55a2d914f2a" /><Relationship Type="http://schemas.openxmlformats.org/officeDocument/2006/relationships/slide" Target="/ppt/slides/slide3.xml" Id="R6d76b0524cc047e8" /><Relationship Type="http://schemas.openxmlformats.org/officeDocument/2006/relationships/slide" Target="/ppt/slides/slide4.xml" Id="R3831101b52f4428b" /><Relationship Type="http://schemas.openxmlformats.org/officeDocument/2006/relationships/slide" Target="/ppt/slides/slide5.xml" Id="Rbf9e9599e7f84d65" /><Relationship Type="http://schemas.openxmlformats.org/officeDocument/2006/relationships/slide" Target="/ppt/slides/slide6.xml" Id="R866eb46b56864274" /><Relationship Type="http://schemas.openxmlformats.org/officeDocument/2006/relationships/slide" Target="/ppt/slides/slide7.xml" Id="R50954c3a0aa648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0b7da336746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2b398784d43ea" /><Relationship Type="http://schemas.openxmlformats.org/officeDocument/2006/relationships/theme" Target="/ppt/slideMasters/theme/theme1.xml" Id="Rc540555b589d49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f2b398784d43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764d376ea4f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af3d15c544f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454e2fdaa4d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19d689a2645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a66e8b59941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89c4e73664f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51471ea9f44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HENDEN AS ble etablert [år] og holder til i Malmefjorden.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10 250 725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−861 838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2 452 779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75 090 558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82 652 451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HENDEN MEDIA AS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MANOLI AS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STRANDTUN EIENDOM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ABBA HOLDING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HENDEN NYGÅRD HOLDING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Holamyra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6445 Malmefjorden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05 84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sveinung.henden@gmail.com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www.andersgarden.no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991 043 721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HENDEN AS</a:t>
            </a:r>
          </a:p>
        </p:txBody>
      </p:sp>
    </p:spTree>
  </p:cSld>
  <p:clrMapOvr>
    <a:masterClrMapping xmlns:a="http://schemas.openxmlformats.org/drawingml/2006/main"/>
  </p:clrMapOvr>
</p:sld>
</file>