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e419d6ada84c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a77f9f2ef64899"/>
  </p:sldMasterIdLst>
  <p:sldIdLst>
    <p:sldId xmlns:r="http://schemas.openxmlformats.org/officeDocument/2006/relationships" id="256" r:id="Rbcb9fd7931354aa5"/>
    <p:sldId xmlns:r="http://schemas.openxmlformats.org/officeDocument/2006/relationships" id="257" r:id="Rd9aa484eccdf4613"/>
    <p:sldId xmlns:r="http://schemas.openxmlformats.org/officeDocument/2006/relationships" id="258" r:id="R0da956d62d4f4835"/>
    <p:sldId xmlns:r="http://schemas.openxmlformats.org/officeDocument/2006/relationships" id="259" r:id="R7330774850a94659"/>
    <p:sldId xmlns:r="http://schemas.openxmlformats.org/officeDocument/2006/relationships" id="260" r:id="R7d9a6906e4dd4fe4"/>
    <p:sldId xmlns:r="http://schemas.openxmlformats.org/officeDocument/2006/relationships" id="261" r:id="R29a82b5dea234e99"/>
    <p:sldId xmlns:r="http://schemas.openxmlformats.org/officeDocument/2006/relationships" id="262" r:id="Rf5c96e13a1644a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77f9f2ef64899" /><Relationship Type="http://schemas.openxmlformats.org/officeDocument/2006/relationships/slide" Target="/ppt/slides/slide1.xml" Id="Rbcb9fd7931354aa5" /><Relationship Type="http://schemas.openxmlformats.org/officeDocument/2006/relationships/slide" Target="/ppt/slides/slide2.xml" Id="Rd9aa484eccdf4613" /><Relationship Type="http://schemas.openxmlformats.org/officeDocument/2006/relationships/slide" Target="/ppt/slides/slide3.xml" Id="R0da956d62d4f4835" /><Relationship Type="http://schemas.openxmlformats.org/officeDocument/2006/relationships/slide" Target="/ppt/slides/slide4.xml" Id="R7330774850a94659" /><Relationship Type="http://schemas.openxmlformats.org/officeDocument/2006/relationships/slide" Target="/ppt/slides/slide5.xml" Id="R7d9a6906e4dd4fe4" /><Relationship Type="http://schemas.openxmlformats.org/officeDocument/2006/relationships/slide" Target="/ppt/slides/slide6.xml" Id="R29a82b5dea234e99" /><Relationship Type="http://schemas.openxmlformats.org/officeDocument/2006/relationships/slide" Target="/ppt/slides/slide7.xml" Id="Rf5c96e13a1644a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44523e12564d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179c5b9f74817" /><Relationship Type="http://schemas.openxmlformats.org/officeDocument/2006/relationships/theme" Target="/ppt/slideMasters/theme/theme1.xml" Id="R1d602acbe78e4c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1179c5b9f748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4e6ada8584a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23380832f42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d641ca43344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9a13989ee45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65e7a9e0343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8d1d71ccd45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bb178f5f94d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HF EIENDOM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 EIENDOM INVEST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2 844 028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15 000 774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CATALGØL FUAT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991 036 636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EIENDOM INVEST AS</a:t>
            </a:r>
          </a:p>
        </p:txBody>
      </p:sp>
    </p:spTree>
  </p:cSld>
  <p:clrMapOvr>
    <a:masterClrMapping xmlns:a="http://schemas.openxmlformats.org/drawingml/2006/main"/>
  </p:clrMapOvr>
</p:sld>
</file>