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3d41fdee0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6c3cdc6ec4523"/>
  </p:sldMasterIdLst>
  <p:sldIdLst>
    <p:sldId xmlns:r="http://schemas.openxmlformats.org/officeDocument/2006/relationships" id="256" r:id="Re384582d798144d5"/>
    <p:sldId xmlns:r="http://schemas.openxmlformats.org/officeDocument/2006/relationships" id="257" r:id="Rd374e7c28c194488"/>
    <p:sldId xmlns:r="http://schemas.openxmlformats.org/officeDocument/2006/relationships" id="258" r:id="Rca4eeeeb165f4b2b"/>
    <p:sldId xmlns:r="http://schemas.openxmlformats.org/officeDocument/2006/relationships" id="259" r:id="R6afccd8362404d96"/>
    <p:sldId xmlns:r="http://schemas.openxmlformats.org/officeDocument/2006/relationships" id="260" r:id="R15ba5eebe9dd46a4"/>
    <p:sldId xmlns:r="http://schemas.openxmlformats.org/officeDocument/2006/relationships" id="261" r:id="R75243906b5784ada"/>
    <p:sldId xmlns:r="http://schemas.openxmlformats.org/officeDocument/2006/relationships" id="262" r:id="R679a0fb77530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6c3cdc6ec4523" /><Relationship Type="http://schemas.openxmlformats.org/officeDocument/2006/relationships/slide" Target="/ppt/slides/slide1.xml" Id="Re384582d798144d5" /><Relationship Type="http://schemas.openxmlformats.org/officeDocument/2006/relationships/slide" Target="/ppt/slides/slide2.xml" Id="Rd374e7c28c194488" /><Relationship Type="http://schemas.openxmlformats.org/officeDocument/2006/relationships/slide" Target="/ppt/slides/slide3.xml" Id="Rca4eeeeb165f4b2b" /><Relationship Type="http://schemas.openxmlformats.org/officeDocument/2006/relationships/slide" Target="/ppt/slides/slide4.xml" Id="R6afccd8362404d96" /><Relationship Type="http://schemas.openxmlformats.org/officeDocument/2006/relationships/slide" Target="/ppt/slides/slide5.xml" Id="R15ba5eebe9dd46a4" /><Relationship Type="http://schemas.openxmlformats.org/officeDocument/2006/relationships/slide" Target="/ppt/slides/slide6.xml" Id="R75243906b5784ada" /><Relationship Type="http://schemas.openxmlformats.org/officeDocument/2006/relationships/slide" Target="/ppt/slides/slide7.xml" Id="R679a0fb77530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8e2e2f792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62cf8a6b48f1" /><Relationship Type="http://schemas.openxmlformats.org/officeDocument/2006/relationships/theme" Target="/ppt/slideMasters/theme/theme1.xml" Id="R6d79899a930d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d62cf8a6b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a375b8048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d137b8fa8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1d6cc9832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039c0a07b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44cac34a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35fb25e45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3a8ef47f3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TRELAST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37 715 033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2 733 375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13 260 171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16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ottovik@frisurf.no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