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d7c229e70349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5fcdaf63824f36"/>
  </p:sldMasterIdLst>
  <p:sldIdLst>
    <p:sldId xmlns:r="http://schemas.openxmlformats.org/officeDocument/2006/relationships" id="256" r:id="Rdb4641d93fd04ebc"/>
    <p:sldId xmlns:r="http://schemas.openxmlformats.org/officeDocument/2006/relationships" id="257" r:id="Rb7d5ccbbd3fb47dc"/>
    <p:sldId xmlns:r="http://schemas.openxmlformats.org/officeDocument/2006/relationships" id="258" r:id="Rf4950366dbdd4828"/>
    <p:sldId xmlns:r="http://schemas.openxmlformats.org/officeDocument/2006/relationships" id="259" r:id="R9dcb43841e75409d"/>
    <p:sldId xmlns:r="http://schemas.openxmlformats.org/officeDocument/2006/relationships" id="260" r:id="R9dcbcd366d554f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5fcdaf63824f36" /><Relationship Type="http://schemas.openxmlformats.org/officeDocument/2006/relationships/slide" Target="/ppt/slides/slide1.xml" Id="Rdb4641d93fd04ebc" /><Relationship Type="http://schemas.openxmlformats.org/officeDocument/2006/relationships/slide" Target="/ppt/slides/slide2.xml" Id="Rb7d5ccbbd3fb47dc" /><Relationship Type="http://schemas.openxmlformats.org/officeDocument/2006/relationships/slide" Target="/ppt/slides/slide3.xml" Id="Rf4950366dbdd4828" /><Relationship Type="http://schemas.openxmlformats.org/officeDocument/2006/relationships/slide" Target="/ppt/slides/slide4.xml" Id="R9dcb43841e75409d" /><Relationship Type="http://schemas.openxmlformats.org/officeDocument/2006/relationships/slide" Target="/ppt/slides/slide5.xml" Id="R9dcbcd366d554f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5fe983f2c045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e9141d5b1446b" /><Relationship Type="http://schemas.openxmlformats.org/officeDocument/2006/relationships/theme" Target="/ppt/slideMasters/theme/theme1.xml" Id="R8d875fdebfe140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ce9141d5b144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19791630546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639440adc40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2533694d446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b9d760bf14f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89bf8166942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SKJEVIK SERVICESENTER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SKJEVIK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SKJEVIK SERVICESENTER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SKJEVIK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SKJEVIK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SKJEVIK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990 993 122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SKJEVIK SERVICESENTER AS</a:t>
            </a:r>
          </a:p>
        </p:txBody>
      </p:sp>
    </p:spTree>
  </p:cSld>
  <p:clrMapOvr>
    <a:masterClrMapping xmlns:a="http://schemas.openxmlformats.org/drawingml/2006/main"/>
  </p:clrMapOvr>
</p:sld>
</file>