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add104e5f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015013e084b69"/>
  </p:sldMasterIdLst>
  <p:sldIdLst>
    <p:sldId xmlns:r="http://schemas.openxmlformats.org/officeDocument/2006/relationships" id="256" r:id="Rf01d2d7bd4d14475"/>
    <p:sldId xmlns:r="http://schemas.openxmlformats.org/officeDocument/2006/relationships" id="257" r:id="Rd2c1d7adc25f4fb5"/>
    <p:sldId xmlns:r="http://schemas.openxmlformats.org/officeDocument/2006/relationships" id="258" r:id="R8e484a018ee94790"/>
    <p:sldId xmlns:r="http://schemas.openxmlformats.org/officeDocument/2006/relationships" id="259" r:id="R5c2ce65a76824aea"/>
    <p:sldId xmlns:r="http://schemas.openxmlformats.org/officeDocument/2006/relationships" id="260" r:id="Rfcb1702f011f49b7"/>
    <p:sldId xmlns:r="http://schemas.openxmlformats.org/officeDocument/2006/relationships" id="261" r:id="R55041293e51e4009"/>
    <p:sldId xmlns:r="http://schemas.openxmlformats.org/officeDocument/2006/relationships" id="262" r:id="R01b3e4fc64c341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015013e084b69" /><Relationship Type="http://schemas.openxmlformats.org/officeDocument/2006/relationships/slide" Target="/ppt/slides/slide1.xml" Id="Rf01d2d7bd4d14475" /><Relationship Type="http://schemas.openxmlformats.org/officeDocument/2006/relationships/slide" Target="/ppt/slides/slide2.xml" Id="Rd2c1d7adc25f4fb5" /><Relationship Type="http://schemas.openxmlformats.org/officeDocument/2006/relationships/slide" Target="/ppt/slides/slide3.xml" Id="R8e484a018ee94790" /><Relationship Type="http://schemas.openxmlformats.org/officeDocument/2006/relationships/slide" Target="/ppt/slides/slide4.xml" Id="R5c2ce65a76824aea" /><Relationship Type="http://schemas.openxmlformats.org/officeDocument/2006/relationships/slide" Target="/ppt/slides/slide5.xml" Id="Rfcb1702f011f49b7" /><Relationship Type="http://schemas.openxmlformats.org/officeDocument/2006/relationships/slide" Target="/ppt/slides/slide6.xml" Id="R55041293e51e4009" /><Relationship Type="http://schemas.openxmlformats.org/officeDocument/2006/relationships/slide" Target="/ppt/slides/slide7.xml" Id="R01b3e4fc64c341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d10c6c294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0179a2f54317" /><Relationship Type="http://schemas.openxmlformats.org/officeDocument/2006/relationships/theme" Target="/ppt/slideMasters/theme/theme1.xml" Id="R81aac49076bd48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20179a2f5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72099b882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9c6629007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3d471e33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96d6e002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ad97553c14a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d63f44c7c42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de4e1c4b9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BERGTATT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BERGTATT EIENDOMSUTVIKLING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1 018 695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LIVASTØL LEIF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SERSCH JIM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JAN RAGNAR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ULLESTAD ODDBJØRN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INVESTIGATE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Strandastøvegen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89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990 983 305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BERGTATT EIENDOMSUTVIKLING AS</a:t>
            </a:r>
          </a:p>
        </p:txBody>
      </p:sp>
    </p:spTree>
  </p:cSld>
  <p:clrMapOvr>
    <a:masterClrMapping xmlns:a="http://schemas.openxmlformats.org/drawingml/2006/main"/>
  </p:clrMapOvr>
</p:sld>
</file>