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3fbf2fbb5e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b8af81c2b428f"/>
  </p:sldMasterIdLst>
  <p:sldIdLst>
    <p:sldId xmlns:r="http://schemas.openxmlformats.org/officeDocument/2006/relationships" id="256" r:id="R3b9f13dc3cc440fa"/>
    <p:sldId xmlns:r="http://schemas.openxmlformats.org/officeDocument/2006/relationships" id="257" r:id="Rf650752b02a34587"/>
    <p:sldId xmlns:r="http://schemas.openxmlformats.org/officeDocument/2006/relationships" id="258" r:id="R9035719befbc4ce1"/>
    <p:sldId xmlns:r="http://schemas.openxmlformats.org/officeDocument/2006/relationships" id="259" r:id="R099e767127854f42"/>
    <p:sldId xmlns:r="http://schemas.openxmlformats.org/officeDocument/2006/relationships" id="260" r:id="Reffe19ffb3e14f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b8af81c2b428f" /><Relationship Type="http://schemas.openxmlformats.org/officeDocument/2006/relationships/slide" Target="/ppt/slides/slide1.xml" Id="R3b9f13dc3cc440fa" /><Relationship Type="http://schemas.openxmlformats.org/officeDocument/2006/relationships/slide" Target="/ppt/slides/slide2.xml" Id="Rf650752b02a34587" /><Relationship Type="http://schemas.openxmlformats.org/officeDocument/2006/relationships/slide" Target="/ppt/slides/slide3.xml" Id="R9035719befbc4ce1" /><Relationship Type="http://schemas.openxmlformats.org/officeDocument/2006/relationships/slide" Target="/ppt/slides/slide4.xml" Id="R099e767127854f42" /><Relationship Type="http://schemas.openxmlformats.org/officeDocument/2006/relationships/slide" Target="/ppt/slides/slide5.xml" Id="Reffe19ffb3e14f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dbcc22fc6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8817d4584dc1" /><Relationship Type="http://schemas.openxmlformats.org/officeDocument/2006/relationships/theme" Target="/ppt/slideMasters/theme/theme1.xml" Id="R30e9bb39d8e540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a8817d458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2d75349c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41528862c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6c9f2b17d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0cae9f87146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89ad5724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